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23"/>
  </p:notesMasterIdLst>
  <p:sldIdLst>
    <p:sldId id="449" r:id="rId6"/>
    <p:sldId id="307" r:id="rId7"/>
    <p:sldId id="299" r:id="rId8"/>
    <p:sldId id="395" r:id="rId9"/>
    <p:sldId id="319" r:id="rId10"/>
    <p:sldId id="422" r:id="rId11"/>
    <p:sldId id="436" r:id="rId12"/>
    <p:sldId id="450" r:id="rId13"/>
    <p:sldId id="463" r:id="rId14"/>
    <p:sldId id="464" r:id="rId15"/>
    <p:sldId id="465" r:id="rId16"/>
    <p:sldId id="466" r:id="rId17"/>
    <p:sldId id="467" r:id="rId18"/>
    <p:sldId id="468" r:id="rId19"/>
    <p:sldId id="469" r:id="rId20"/>
    <p:sldId id="425" r:id="rId21"/>
    <p:sldId id="340" r:id="rId22"/>
  </p:sldIdLst>
  <p:sldSz cx="12192000" cy="6858000"/>
  <p:notesSz cx="6858000" cy="9144000"/>
  <p:embeddedFontLst>
    <p:embeddedFont>
      <p:font typeface="Andika" panose="02000000000000000000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volini" panose="03000502040302020204" pitchFamily="66" charset="0"/>
      <p:regular r:id="rId31"/>
      <p:bold r:id="rId32"/>
      <p:italic r:id="rId33"/>
      <p:boldItalic r:id="rId34"/>
    </p:embeddedFont>
    <p:embeddedFont>
      <p:font typeface="KG Neatly Printed" panose="02000506000000020003" pitchFamily="2" charset="0"/>
      <p:regular r:id="rId35"/>
    </p:embeddedFont>
    <p:embeddedFont>
      <p:font typeface="Letters for Learners" pitchFamily="2" charset="0"/>
      <p:regular r:id="rId36"/>
    </p:embeddedFont>
    <p:embeddedFont>
      <p:font typeface="MV Boli" panose="02000500030200090000" pitchFamily="2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54B29"/>
    <a:srgbClr val="CCCCFF"/>
    <a:srgbClr val="6666FF"/>
    <a:srgbClr val="FFCCFF"/>
    <a:srgbClr val="CC66FF"/>
    <a:srgbClr val="FFC000"/>
    <a:srgbClr val="FFFF00"/>
    <a:srgbClr val="6600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F9EE5-3A30-4F72-87EA-914F9EB2AEAA}" v="6" dt="2021-08-27T10:55:30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6412" autoAdjust="0"/>
  </p:normalViewPr>
  <p:slideViewPr>
    <p:cSldViewPr snapToGrid="0">
      <p:cViewPr varScale="1">
        <p:scale>
          <a:sx n="62" d="100"/>
          <a:sy n="62" d="100"/>
        </p:scale>
        <p:origin x="14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50B6E5A4-4F8D-44B0-99A2-A1C6E1F44005}"/>
  </pc:docChgLst>
  <pc:docChgLst>
    <pc:chgData name="Urieth Attard" userId="75441522-1268-482d-b74b-a084f810ee66" providerId="ADAL" clId="{52269023-A9AE-48AD-A428-112C9FA728B1}"/>
    <pc:docChg chg="undo custSel mod modSld">
      <pc:chgData name="Urieth Attard" userId="75441522-1268-482d-b74b-a084f810ee66" providerId="ADAL" clId="{52269023-A9AE-48AD-A428-112C9FA728B1}" dt="2021-07-23T12:09:34.261" v="208" actId="20577"/>
      <pc:docMkLst>
        <pc:docMk/>
      </pc:docMkLst>
      <pc:sldChg chg="modSp">
        <pc:chgData name="Urieth Attard" userId="75441522-1268-482d-b74b-a084f810ee66" providerId="ADAL" clId="{52269023-A9AE-48AD-A428-112C9FA728B1}" dt="2021-07-23T12:06:31.096" v="117" actId="20577"/>
        <pc:sldMkLst>
          <pc:docMk/>
          <pc:sldMk cId="2808312611" sldId="299"/>
        </pc:sldMkLst>
        <pc:spChg chg="mod">
          <ac:chgData name="Urieth Attard" userId="75441522-1268-482d-b74b-a084f810ee66" providerId="ADAL" clId="{52269023-A9AE-48AD-A428-112C9FA728B1}" dt="2021-07-23T12:06:31.096" v="117" actId="20577"/>
          <ac:spMkLst>
            <pc:docMk/>
            <pc:sldMk cId="2808312611" sldId="299"/>
            <ac:spMk id="2" creationId="{8D4ED53B-8230-4C36-9720-599714DF2D7B}"/>
          </ac:spMkLst>
        </pc:spChg>
      </pc:sldChg>
      <pc:sldChg chg="modSp">
        <pc:chgData name="Urieth Attard" userId="75441522-1268-482d-b74b-a084f810ee66" providerId="ADAL" clId="{52269023-A9AE-48AD-A428-112C9FA728B1}" dt="2021-07-23T09:49:31.091" v="102" actId="20577"/>
        <pc:sldMkLst>
          <pc:docMk/>
          <pc:sldMk cId="4109764292" sldId="307"/>
        </pc:sldMkLst>
        <pc:spChg chg="mod">
          <ac:chgData name="Urieth Attard" userId="75441522-1268-482d-b74b-a084f810ee66" providerId="ADAL" clId="{52269023-A9AE-48AD-A428-112C9FA728B1}" dt="2021-07-23T09:49:31.091" v="102" actId="20577"/>
          <ac:spMkLst>
            <pc:docMk/>
            <pc:sldMk cId="4109764292" sldId="307"/>
            <ac:spMk id="5" creationId="{D6BE8F0F-99CA-4624-BE99-E95152857094}"/>
          </ac:spMkLst>
        </pc:spChg>
      </pc:sldChg>
      <pc:sldChg chg="addSp delSp modSp modNotesTx">
        <pc:chgData name="Urieth Attard" userId="75441522-1268-482d-b74b-a084f810ee66" providerId="ADAL" clId="{52269023-A9AE-48AD-A428-112C9FA728B1}" dt="2021-07-23T12:09:34.261" v="208" actId="20577"/>
        <pc:sldMkLst>
          <pc:docMk/>
          <pc:sldMk cId="2708740563" sldId="462"/>
        </pc:sldMkLst>
        <pc:picChg chg="del">
          <ac:chgData name="Urieth Attard" userId="75441522-1268-482d-b74b-a084f810ee66" providerId="ADAL" clId="{52269023-A9AE-48AD-A428-112C9FA728B1}" dt="2021-07-23T12:07:12.452" v="118" actId="478"/>
          <ac:picMkLst>
            <pc:docMk/>
            <pc:sldMk cId="2708740563" sldId="462"/>
            <ac:picMk id="2" creationId="{BEF12BCE-6819-4B11-8776-22959148CA4A}"/>
          </ac:picMkLst>
        </pc:picChg>
        <pc:picChg chg="del">
          <ac:chgData name="Urieth Attard" userId="75441522-1268-482d-b74b-a084f810ee66" providerId="ADAL" clId="{52269023-A9AE-48AD-A428-112C9FA728B1}" dt="2021-07-23T12:07:14.842" v="119" actId="478"/>
          <ac:picMkLst>
            <pc:docMk/>
            <pc:sldMk cId="2708740563" sldId="462"/>
            <ac:picMk id="3" creationId="{5AAD27CB-D230-44D8-A929-5243F1CDC0C8}"/>
          </ac:picMkLst>
        </pc:picChg>
        <pc:picChg chg="add mod">
          <ac:chgData name="Urieth Attard" userId="75441522-1268-482d-b74b-a084f810ee66" providerId="ADAL" clId="{52269023-A9AE-48AD-A428-112C9FA728B1}" dt="2021-07-23T12:09:17.321" v="136" actId="688"/>
          <ac:picMkLst>
            <pc:docMk/>
            <pc:sldMk cId="2708740563" sldId="462"/>
            <ac:picMk id="4" creationId="{FE140BA8-46EA-4E65-B1A4-D995C681A2E7}"/>
          </ac:picMkLst>
        </pc:picChg>
        <pc:picChg chg="add mod ord">
          <ac:chgData name="Urieth Attard" userId="75441522-1268-482d-b74b-a084f810ee66" providerId="ADAL" clId="{52269023-A9AE-48AD-A428-112C9FA728B1}" dt="2021-07-23T12:09:14.510" v="134" actId="1076"/>
          <ac:picMkLst>
            <pc:docMk/>
            <pc:sldMk cId="2708740563" sldId="462"/>
            <ac:picMk id="6" creationId="{51067D46-9283-4265-9BC1-6A6C1C8A3B6D}"/>
          </ac:picMkLst>
        </pc:picChg>
      </pc:sldChg>
    </pc:docChg>
  </pc:docChgLst>
  <pc:docChgLst>
    <pc:chgData name="Urieth Attard" userId="75441522-1268-482d-b74b-a084f810ee66" providerId="ADAL" clId="{921AF045-1C8A-4D03-B76D-19D2D53B1D1B}"/>
    <pc:docChg chg="undo custSel mod addSld delSld modSld sldOrd">
      <pc:chgData name="Urieth Attard" userId="75441522-1268-482d-b74b-a084f810ee66" providerId="ADAL" clId="{921AF045-1C8A-4D03-B76D-19D2D53B1D1B}" dt="2021-05-29T03:57:36.765" v="9985" actId="20577"/>
      <pc:docMkLst>
        <pc:docMk/>
      </pc:docMkLst>
      <pc:sldChg chg="modSp modNotesTx">
        <pc:chgData name="Urieth Attard" userId="75441522-1268-482d-b74b-a084f810ee66" providerId="ADAL" clId="{921AF045-1C8A-4D03-B76D-19D2D53B1D1B}" dt="2021-05-29T03:48:30.539" v="9476" actId="20577"/>
        <pc:sldMkLst>
          <pc:docMk/>
          <pc:sldMk cId="1234690599" sldId="319"/>
        </pc:sldMkLst>
        <pc:spChg chg="mod">
          <ac:chgData name="Urieth Attard" userId="75441522-1268-482d-b74b-a084f810ee66" providerId="ADAL" clId="{921AF045-1C8A-4D03-B76D-19D2D53B1D1B}" dt="2021-05-19T09:34:22.524" v="5950" actId="20577"/>
          <ac:spMkLst>
            <pc:docMk/>
            <pc:sldMk cId="1234690599" sldId="319"/>
            <ac:spMk id="3" creationId="{F03ADA95-6702-4913-B2D4-9750E072AC4F}"/>
          </ac:spMkLst>
        </pc:spChg>
        <pc:spChg chg="mod">
          <ac:chgData name="Urieth Attard" userId="75441522-1268-482d-b74b-a084f810ee66" providerId="ADAL" clId="{921AF045-1C8A-4D03-B76D-19D2D53B1D1B}" dt="2021-05-27T10:40:36.011" v="6597" actId="20577"/>
          <ac:spMkLst>
            <pc:docMk/>
            <pc:sldMk cId="1234690599" sldId="319"/>
            <ac:spMk id="7" creationId="{F7BED9DE-6077-446D-982D-12745649E461}"/>
          </ac:spMkLst>
        </pc:spChg>
        <pc:spChg chg="mod">
          <ac:chgData name="Urieth Attard" userId="75441522-1268-482d-b74b-a084f810ee66" providerId="ADAL" clId="{921AF045-1C8A-4D03-B76D-19D2D53B1D1B}" dt="2021-05-27T10:40:54.475" v="6646" actId="404"/>
          <ac:spMkLst>
            <pc:docMk/>
            <pc:sldMk cId="1234690599" sldId="319"/>
            <ac:spMk id="8" creationId="{AB5C9522-6A2E-46A5-B2A5-3E51EC33F87B}"/>
          </ac:spMkLst>
        </pc:spChg>
      </pc:sldChg>
      <pc:sldChg chg="addSp delSp modSp mod ord setBg setClrOvrMap modNotesTx">
        <pc:chgData name="Urieth Attard" userId="75441522-1268-482d-b74b-a084f810ee66" providerId="ADAL" clId="{921AF045-1C8A-4D03-B76D-19D2D53B1D1B}" dt="2021-05-29T03:46:32.830" v="9344" actId="20577"/>
        <pc:sldMkLst>
          <pc:docMk/>
          <pc:sldMk cId="1487398923" sldId="395"/>
        </pc:sldMkLst>
        <pc:spChg chg="mod ord">
          <ac:chgData name="Urieth Attard" userId="75441522-1268-482d-b74b-a084f810ee66" providerId="ADAL" clId="{921AF045-1C8A-4D03-B76D-19D2D53B1D1B}" dt="2021-05-27T11:09:44.872" v="8226" actId="20577"/>
          <ac:spMkLst>
            <pc:docMk/>
            <pc:sldMk cId="1487398923" sldId="395"/>
            <ac:spMk id="3" creationId="{DC940498-2542-4280-8839-388D24611D60}"/>
          </ac:spMkLst>
        </pc:spChg>
        <pc:spChg chg="add del">
          <ac:chgData name="Urieth Attard" userId="75441522-1268-482d-b74b-a084f810ee66" providerId="ADAL" clId="{921AF045-1C8A-4D03-B76D-19D2D53B1D1B}" dt="2021-05-19T09:30:29.474" v="5612" actId="26606"/>
          <ac:spMkLst>
            <pc:docMk/>
            <pc:sldMk cId="1487398923" sldId="395"/>
            <ac:spMk id="71" creationId="{8FC9BE17-9A7B-462D-AE50-3D8777387304}"/>
          </ac:spMkLst>
        </pc:spChg>
        <pc:spChg chg="add del">
          <ac:chgData name="Urieth Attard" userId="75441522-1268-482d-b74b-a084f810ee66" providerId="ADAL" clId="{921AF045-1C8A-4D03-B76D-19D2D53B1D1B}" dt="2021-05-19T09:30:29.474" v="5612" actId="26606"/>
          <ac:spMkLst>
            <pc:docMk/>
            <pc:sldMk cId="1487398923" sldId="395"/>
            <ac:spMk id="73" creationId="{3EBE8569-6AEC-4B8C-8D53-2DE337CDBA65}"/>
          </ac:spMkLst>
        </pc:spChg>
        <pc:spChg chg="add del">
          <ac:chgData name="Urieth Attard" userId="75441522-1268-482d-b74b-a084f810ee66" providerId="ADAL" clId="{921AF045-1C8A-4D03-B76D-19D2D53B1D1B}" dt="2021-05-19T09:30:29.474" v="5612" actId="26606"/>
          <ac:spMkLst>
            <pc:docMk/>
            <pc:sldMk cId="1487398923" sldId="395"/>
            <ac:spMk id="75" creationId="{55D4142C-5077-457F-A6AD-3FECFDB39685}"/>
          </ac:spMkLst>
        </pc:spChg>
        <pc:spChg chg="add del">
          <ac:chgData name="Urieth Attard" userId="75441522-1268-482d-b74b-a084f810ee66" providerId="ADAL" clId="{921AF045-1C8A-4D03-B76D-19D2D53B1D1B}" dt="2021-05-19T09:30:29.474" v="5612" actId="26606"/>
          <ac:spMkLst>
            <pc:docMk/>
            <pc:sldMk cId="1487398923" sldId="395"/>
            <ac:spMk id="77" creationId="{7A5F0580-5EE9-419F-96EE-B6529EF6E7D0}"/>
          </ac:spMkLst>
        </pc:spChg>
        <pc:spChg chg="add del">
          <ac:chgData name="Urieth Attard" userId="75441522-1268-482d-b74b-a084f810ee66" providerId="ADAL" clId="{921AF045-1C8A-4D03-B76D-19D2D53B1D1B}" dt="2021-05-19T09:31:03.887" v="5617" actId="26606"/>
          <ac:spMkLst>
            <pc:docMk/>
            <pc:sldMk cId="1487398923" sldId="395"/>
            <ac:spMk id="5124" creationId="{F13C74B1-5B17-4795-BED0-7140497B445A}"/>
          </ac:spMkLst>
        </pc:spChg>
        <pc:spChg chg="add del">
          <ac:chgData name="Urieth Attard" userId="75441522-1268-482d-b74b-a084f810ee66" providerId="ADAL" clId="{921AF045-1C8A-4D03-B76D-19D2D53B1D1B}" dt="2021-05-19T09:31:03.887" v="5617" actId="26606"/>
          <ac:spMkLst>
            <pc:docMk/>
            <pc:sldMk cId="1487398923" sldId="395"/>
            <ac:spMk id="5125" creationId="{D4974D33-8DC5-464E-8C6D-BE58F0669C17}"/>
          </ac:spMkLst>
        </pc:spChg>
        <pc:spChg chg="add del">
          <ac:chgData name="Urieth Attard" userId="75441522-1268-482d-b74b-a084f810ee66" providerId="ADAL" clId="{921AF045-1C8A-4D03-B76D-19D2D53B1D1B}" dt="2021-05-19T09:31:13.823" v="5625" actId="26606"/>
          <ac:spMkLst>
            <pc:docMk/>
            <pc:sldMk cId="1487398923" sldId="395"/>
            <ac:spMk id="5126" creationId="{5E8D2E83-FB3A-40E7-A9E5-7AB389D612B4}"/>
          </ac:spMkLst>
        </pc:spChg>
        <pc:spChg chg="add del">
          <ac:chgData name="Urieth Attard" userId="75441522-1268-482d-b74b-a084f810ee66" providerId="ADAL" clId="{921AF045-1C8A-4D03-B76D-19D2D53B1D1B}" dt="2021-05-19T09:31:04.603" v="5619" actId="26606"/>
          <ac:spMkLst>
            <pc:docMk/>
            <pc:sldMk cId="1487398923" sldId="395"/>
            <ac:spMk id="5127" creationId="{5E8D2E83-FB3A-40E7-A9E5-7AB389D612B4}"/>
          </ac:spMkLst>
        </pc:spChg>
        <pc:spChg chg="add del">
          <ac:chgData name="Urieth Attard" userId="75441522-1268-482d-b74b-a084f810ee66" providerId="ADAL" clId="{921AF045-1C8A-4D03-B76D-19D2D53B1D1B}" dt="2021-05-19T09:31:15.495" v="5627" actId="26606"/>
          <ac:spMkLst>
            <pc:docMk/>
            <pc:sldMk cId="1487398923" sldId="395"/>
            <ac:spMk id="5128" creationId="{8FC9BE17-9A7B-462D-AE50-3D8777387304}"/>
          </ac:spMkLst>
        </pc:spChg>
        <pc:spChg chg="add del">
          <ac:chgData name="Urieth Attard" userId="75441522-1268-482d-b74b-a084f810ee66" providerId="ADAL" clId="{921AF045-1C8A-4D03-B76D-19D2D53B1D1B}" dt="2021-05-19T09:31:10.657" v="5621" actId="26606"/>
          <ac:spMkLst>
            <pc:docMk/>
            <pc:sldMk cId="1487398923" sldId="395"/>
            <ac:spMk id="5129" creationId="{8FC9BE17-9A7B-462D-AE50-3D8777387304}"/>
          </ac:spMkLst>
        </pc:spChg>
        <pc:spChg chg="add del">
          <ac:chgData name="Urieth Attard" userId="75441522-1268-482d-b74b-a084f810ee66" providerId="ADAL" clId="{921AF045-1C8A-4D03-B76D-19D2D53B1D1B}" dt="2021-05-19T09:31:10.657" v="5621" actId="26606"/>
          <ac:spMkLst>
            <pc:docMk/>
            <pc:sldMk cId="1487398923" sldId="395"/>
            <ac:spMk id="5130" creationId="{3EBE8569-6AEC-4B8C-8D53-2DE337CDBA65}"/>
          </ac:spMkLst>
        </pc:spChg>
        <pc:spChg chg="add del">
          <ac:chgData name="Urieth Attard" userId="75441522-1268-482d-b74b-a084f810ee66" providerId="ADAL" clId="{921AF045-1C8A-4D03-B76D-19D2D53B1D1B}" dt="2021-05-19T09:31:10.657" v="5621" actId="26606"/>
          <ac:spMkLst>
            <pc:docMk/>
            <pc:sldMk cId="1487398923" sldId="395"/>
            <ac:spMk id="5131" creationId="{55D4142C-5077-457F-A6AD-3FECFDB39685}"/>
          </ac:spMkLst>
        </pc:spChg>
        <pc:spChg chg="add del">
          <ac:chgData name="Urieth Attard" userId="75441522-1268-482d-b74b-a084f810ee66" providerId="ADAL" clId="{921AF045-1C8A-4D03-B76D-19D2D53B1D1B}" dt="2021-05-19T09:31:10.657" v="5621" actId="26606"/>
          <ac:spMkLst>
            <pc:docMk/>
            <pc:sldMk cId="1487398923" sldId="395"/>
            <ac:spMk id="5132" creationId="{7A5F0580-5EE9-419F-96EE-B6529EF6E7D0}"/>
          </ac:spMkLst>
        </pc:spChg>
        <pc:spChg chg="add del">
          <ac:chgData name="Urieth Attard" userId="75441522-1268-482d-b74b-a084f810ee66" providerId="ADAL" clId="{921AF045-1C8A-4D03-B76D-19D2D53B1D1B}" dt="2021-05-19T09:31:15.495" v="5627" actId="26606"/>
          <ac:spMkLst>
            <pc:docMk/>
            <pc:sldMk cId="1487398923" sldId="395"/>
            <ac:spMk id="5133" creationId="{3EBE8569-6AEC-4B8C-8D53-2DE337CDBA65}"/>
          </ac:spMkLst>
        </pc:spChg>
        <pc:spChg chg="add del">
          <ac:chgData name="Urieth Attard" userId="75441522-1268-482d-b74b-a084f810ee66" providerId="ADAL" clId="{921AF045-1C8A-4D03-B76D-19D2D53B1D1B}" dt="2021-05-19T09:31:15.495" v="5627" actId="26606"/>
          <ac:spMkLst>
            <pc:docMk/>
            <pc:sldMk cId="1487398923" sldId="395"/>
            <ac:spMk id="5134" creationId="{55D4142C-5077-457F-A6AD-3FECFDB39685}"/>
          </ac:spMkLst>
        </pc:spChg>
        <pc:spChg chg="add del">
          <ac:chgData name="Urieth Attard" userId="75441522-1268-482d-b74b-a084f810ee66" providerId="ADAL" clId="{921AF045-1C8A-4D03-B76D-19D2D53B1D1B}" dt="2021-05-19T09:31:15.495" v="5627" actId="26606"/>
          <ac:spMkLst>
            <pc:docMk/>
            <pc:sldMk cId="1487398923" sldId="395"/>
            <ac:spMk id="5135" creationId="{7A5F0580-5EE9-419F-96EE-B6529EF6E7D0}"/>
          </ac:spMkLst>
        </pc:spChg>
        <pc:picChg chg="del">
          <ac:chgData name="Urieth Attard" userId="75441522-1268-482d-b74b-a084f810ee66" providerId="ADAL" clId="{921AF045-1C8A-4D03-B76D-19D2D53B1D1B}" dt="2021-05-19T09:27:43.397" v="5492" actId="478"/>
          <ac:picMkLst>
            <pc:docMk/>
            <pc:sldMk cId="1487398923" sldId="395"/>
            <ac:picMk id="4" creationId="{FDD3F365-A12E-4170-8C0A-0908181CE8C3}"/>
          </ac:picMkLst>
        </pc:picChg>
        <pc:picChg chg="add mod">
          <ac:chgData name="Urieth Attard" userId="75441522-1268-482d-b74b-a084f810ee66" providerId="ADAL" clId="{921AF045-1C8A-4D03-B76D-19D2D53B1D1B}" dt="2021-05-27T11:36:13.897" v="8261" actId="14100"/>
          <ac:picMkLst>
            <pc:docMk/>
            <pc:sldMk cId="1487398923" sldId="395"/>
            <ac:picMk id="5122" creationId="{B90415AB-4147-4E59-8798-DA07AB7815C9}"/>
          </ac:picMkLst>
        </pc:picChg>
      </pc:sldChg>
    </pc:docChg>
  </pc:docChgLst>
  <pc:docChgLst>
    <pc:chgData name="Urieth Attard" userId="75441522-1268-482d-b74b-a084f810ee66" providerId="ADAL" clId="{E69C7606-21C4-48F9-A455-F567A4576B2F}"/>
    <pc:docChg chg="undo custSel addSld delSld modSld">
      <pc:chgData name="Urieth Attard" userId="75441522-1268-482d-b74b-a084f810ee66" providerId="ADAL" clId="{E69C7606-21C4-48F9-A455-F567A4576B2F}" dt="2021-06-11T20:41:18.303" v="10257" actId="6549"/>
      <pc:docMkLst>
        <pc:docMk/>
      </pc:docMkLst>
      <pc:sldChg chg="modSp modNotesTx">
        <pc:chgData name="Urieth Attard" userId="75441522-1268-482d-b74b-a084f810ee66" providerId="ADAL" clId="{E69C7606-21C4-48F9-A455-F567A4576B2F}" dt="2021-06-11T19:44:43.592" v="5180" actId="20577"/>
        <pc:sldMkLst>
          <pc:docMk/>
          <pc:sldMk cId="2808312611" sldId="299"/>
        </pc:sldMkLst>
        <pc:spChg chg="mod">
          <ac:chgData name="Urieth Attard" userId="75441522-1268-482d-b74b-a084f810ee66" providerId="ADAL" clId="{E69C7606-21C4-48F9-A455-F567A4576B2F}" dt="2021-06-11T19:44:02.370" v="4958" actId="20577"/>
          <ac:spMkLst>
            <pc:docMk/>
            <pc:sldMk cId="2808312611" sldId="299"/>
            <ac:spMk id="2" creationId="{8D4ED53B-8230-4C36-9720-599714DF2D7B}"/>
          </ac:spMkLst>
        </pc:spChg>
        <pc:spChg chg="mod">
          <ac:chgData name="Urieth Attard" userId="75441522-1268-482d-b74b-a084f810ee66" providerId="ADAL" clId="{E69C7606-21C4-48F9-A455-F567A4576B2F}" dt="2021-06-11T19:42:40.676" v="4636" actId="20577"/>
          <ac:spMkLst>
            <pc:docMk/>
            <pc:sldMk cId="2808312611" sldId="299"/>
            <ac:spMk id="11" creationId="{A26E9CFD-8B9E-4D05-8ED6-5B41CEACAB25}"/>
          </ac:spMkLst>
        </pc:spChg>
        <pc:spChg chg="mod">
          <ac:chgData name="Urieth Attard" userId="75441522-1268-482d-b74b-a084f810ee66" providerId="ADAL" clId="{E69C7606-21C4-48F9-A455-F567A4576B2F}" dt="2021-06-11T19:42:49.901" v="4673" actId="20577"/>
          <ac:spMkLst>
            <pc:docMk/>
            <pc:sldMk cId="2808312611" sldId="299"/>
            <ac:spMk id="12" creationId="{EB9EF41A-3E6A-4B81-9DF4-4C6C837241D6}"/>
          </ac:spMkLst>
        </pc:spChg>
      </pc:sldChg>
      <pc:sldChg chg="modSp modNotesTx">
        <pc:chgData name="Urieth Attard" userId="75441522-1268-482d-b74b-a084f810ee66" providerId="ADAL" clId="{E69C7606-21C4-48F9-A455-F567A4576B2F}" dt="2021-06-11T19:45:41.188" v="5334" actId="20577"/>
        <pc:sldMkLst>
          <pc:docMk/>
          <pc:sldMk cId="1234690599" sldId="319"/>
        </pc:sldMkLst>
        <pc:spChg chg="mod">
          <ac:chgData name="Urieth Attard" userId="75441522-1268-482d-b74b-a084f810ee66" providerId="ADAL" clId="{E69C7606-21C4-48F9-A455-F567A4576B2F}" dt="2021-06-10T19:34:33.565" v="346" actId="1076"/>
          <ac:spMkLst>
            <pc:docMk/>
            <pc:sldMk cId="1234690599" sldId="319"/>
            <ac:spMk id="3" creationId="{F03ADA95-6702-4913-B2D4-9750E072AC4F}"/>
          </ac:spMkLst>
        </pc:spChg>
        <pc:spChg chg="mod">
          <ac:chgData name="Urieth Attard" userId="75441522-1268-482d-b74b-a084f810ee66" providerId="ADAL" clId="{E69C7606-21C4-48F9-A455-F567A4576B2F}" dt="2021-06-10T19:34:53.141" v="401" actId="20577"/>
          <ac:spMkLst>
            <pc:docMk/>
            <pc:sldMk cId="1234690599" sldId="319"/>
            <ac:spMk id="7" creationId="{F7BED9DE-6077-446D-982D-12745649E461}"/>
          </ac:spMkLst>
        </pc:spChg>
        <pc:spChg chg="mod">
          <ac:chgData name="Urieth Attard" userId="75441522-1268-482d-b74b-a084f810ee66" providerId="ADAL" clId="{E69C7606-21C4-48F9-A455-F567A4576B2F}" dt="2021-06-10T19:35:01.863" v="430" actId="20577"/>
          <ac:spMkLst>
            <pc:docMk/>
            <pc:sldMk cId="1234690599" sldId="319"/>
            <ac:spMk id="8" creationId="{AB5C9522-6A2E-46A5-B2A5-3E51EC33F87B}"/>
          </ac:spMkLst>
        </pc:spChg>
      </pc:sldChg>
      <pc:sldChg chg="addSp delSp modSp">
        <pc:chgData name="Urieth Attard" userId="75441522-1268-482d-b74b-a084f810ee66" providerId="ADAL" clId="{E69C7606-21C4-48F9-A455-F567A4576B2F}" dt="2021-06-11T20:08:14.108" v="7604" actId="20577"/>
        <pc:sldMkLst>
          <pc:docMk/>
          <pc:sldMk cId="1487398923" sldId="395"/>
        </pc:sldMkLst>
        <pc:spChg chg="mod">
          <ac:chgData name="Urieth Attard" userId="75441522-1268-482d-b74b-a084f810ee66" providerId="ADAL" clId="{E69C7606-21C4-48F9-A455-F567A4576B2F}" dt="2021-06-11T20:08:14.108" v="7604" actId="20577"/>
          <ac:spMkLst>
            <pc:docMk/>
            <pc:sldMk cId="1487398923" sldId="395"/>
            <ac:spMk id="3" creationId="{DC940498-2542-4280-8839-388D24611D60}"/>
          </ac:spMkLst>
        </pc:spChg>
        <pc:picChg chg="add mod">
          <ac:chgData name="Urieth Attard" userId="75441522-1268-482d-b74b-a084f810ee66" providerId="ADAL" clId="{E69C7606-21C4-48F9-A455-F567A4576B2F}" dt="2021-06-11T20:07:51.505" v="7600" actId="1076"/>
          <ac:picMkLst>
            <pc:docMk/>
            <pc:sldMk cId="1487398923" sldId="395"/>
            <ac:picMk id="2050" creationId="{B909891C-CF5F-4469-8BB8-07BE604DFA13}"/>
          </ac:picMkLst>
        </pc:picChg>
        <pc:picChg chg="del">
          <ac:chgData name="Urieth Attard" userId="75441522-1268-482d-b74b-a084f810ee66" providerId="ADAL" clId="{E69C7606-21C4-48F9-A455-F567A4576B2F}" dt="2021-06-10T19:29:41.989" v="19" actId="478"/>
          <ac:picMkLst>
            <pc:docMk/>
            <pc:sldMk cId="1487398923" sldId="395"/>
            <ac:picMk id="5122" creationId="{B90415AB-4147-4E59-8798-DA07AB7815C9}"/>
          </ac:picMkLst>
        </pc:picChg>
      </pc:sldChg>
      <pc:sldChg chg="addSp delSp modSp modAnim modNotesTx">
        <pc:chgData name="Urieth Attard" userId="75441522-1268-482d-b74b-a084f810ee66" providerId="ADAL" clId="{E69C7606-21C4-48F9-A455-F567A4576B2F}" dt="2021-06-11T19:46:41.552" v="5506" actId="20577"/>
        <pc:sldMkLst>
          <pc:docMk/>
          <pc:sldMk cId="4081830186" sldId="422"/>
        </pc:sldMkLst>
        <pc:spChg chg="add mod">
          <ac:chgData name="Urieth Attard" userId="75441522-1268-482d-b74b-a084f810ee66" providerId="ADAL" clId="{E69C7606-21C4-48F9-A455-F567A4576B2F}" dt="2021-06-10T19:45:52.241" v="926" actId="20577"/>
          <ac:spMkLst>
            <pc:docMk/>
            <pc:sldMk cId="4081830186" sldId="422"/>
            <ac:spMk id="4" creationId="{757EC6F6-4D5E-4D25-802C-1AA2AB9C3F40}"/>
          </ac:spMkLst>
        </pc:spChg>
        <pc:spChg chg="mod">
          <ac:chgData name="Urieth Attard" userId="75441522-1268-482d-b74b-a084f810ee66" providerId="ADAL" clId="{E69C7606-21C4-48F9-A455-F567A4576B2F}" dt="2021-06-10T19:37:48.891" v="460" actId="20577"/>
          <ac:spMkLst>
            <pc:docMk/>
            <pc:sldMk cId="4081830186" sldId="422"/>
            <ac:spMk id="6" creationId="{7F354D58-F391-40BD-BC55-53DE8C980247}"/>
          </ac:spMkLst>
        </pc:spChg>
        <pc:graphicFrameChg chg="add del mod">
          <ac:chgData name="Urieth Attard" userId="75441522-1268-482d-b74b-a084f810ee66" providerId="ADAL" clId="{E69C7606-21C4-48F9-A455-F567A4576B2F}" dt="2021-06-10T19:43:34.808" v="657" actId="1032"/>
          <ac:graphicFrameMkLst>
            <pc:docMk/>
            <pc:sldMk cId="4081830186" sldId="422"/>
            <ac:graphicFrameMk id="5" creationId="{FD271DD1-B3B3-42F3-87D1-6EA3D77FBA65}"/>
          </ac:graphicFrameMkLst>
        </pc:graphicFrameChg>
        <pc:graphicFrameChg chg="add del mod">
          <ac:chgData name="Urieth Attard" userId="75441522-1268-482d-b74b-a084f810ee66" providerId="ADAL" clId="{E69C7606-21C4-48F9-A455-F567A4576B2F}" dt="2021-06-10T19:45:37.226" v="892" actId="478"/>
          <ac:graphicFrameMkLst>
            <pc:docMk/>
            <pc:sldMk cId="4081830186" sldId="422"/>
            <ac:graphicFrameMk id="7" creationId="{FE9951CF-94D7-4C69-87C1-D44FFAB41CC4}"/>
          </ac:graphicFrameMkLst>
        </pc:graphicFrameChg>
        <pc:picChg chg="add mod">
          <ac:chgData name="Urieth Attard" userId="75441522-1268-482d-b74b-a084f810ee66" providerId="ADAL" clId="{E69C7606-21C4-48F9-A455-F567A4576B2F}" dt="2021-06-10T19:37:52.477" v="461" actId="1076"/>
          <ac:picMkLst>
            <pc:docMk/>
            <pc:sldMk cId="4081830186" sldId="422"/>
            <ac:picMk id="3" creationId="{38139CCD-B223-44A4-8EFE-6BF1CD50060C}"/>
          </ac:picMkLst>
        </pc:picChg>
        <pc:picChg chg="del">
          <ac:chgData name="Urieth Attard" userId="75441522-1268-482d-b74b-a084f810ee66" providerId="ADAL" clId="{E69C7606-21C4-48F9-A455-F567A4576B2F}" dt="2021-06-10T19:35:23.283" v="437" actId="478"/>
          <ac:picMkLst>
            <pc:docMk/>
            <pc:sldMk cId="4081830186" sldId="422"/>
            <ac:picMk id="2050" creationId="{DEFA178F-3950-4D1D-A7D3-4D355C7C2BAA}"/>
          </ac:picMkLst>
        </pc:picChg>
        <pc:picChg chg="del">
          <ac:chgData name="Urieth Attard" userId="75441522-1268-482d-b74b-a084f810ee66" providerId="ADAL" clId="{E69C7606-21C4-48F9-A455-F567A4576B2F}" dt="2021-06-10T19:35:21.829" v="436" actId="478"/>
          <ac:picMkLst>
            <pc:docMk/>
            <pc:sldMk cId="4081830186" sldId="422"/>
            <ac:picMk id="2052" creationId="{1F4A3A2F-56FE-4D94-AA77-1D75D6B61213}"/>
          </ac:picMkLst>
        </pc:picChg>
      </pc:sldChg>
      <pc:sldChg chg="addSp delSp modSp modNotesTx">
        <pc:chgData name="Urieth Attard" userId="75441522-1268-482d-b74b-a084f810ee66" providerId="ADAL" clId="{E69C7606-21C4-48F9-A455-F567A4576B2F}" dt="2021-06-11T20:31:30.409" v="10040" actId="20577"/>
        <pc:sldMkLst>
          <pc:docMk/>
          <pc:sldMk cId="1784217623" sldId="425"/>
        </pc:sldMkLst>
        <pc:picChg chg="add mod">
          <ac:chgData name="Urieth Attard" userId="75441522-1268-482d-b74b-a084f810ee66" providerId="ADAL" clId="{E69C7606-21C4-48F9-A455-F567A4576B2F}" dt="2021-06-11T20:28:44.575" v="9332" actId="14100"/>
          <ac:picMkLst>
            <pc:docMk/>
            <pc:sldMk cId="1784217623" sldId="425"/>
            <ac:picMk id="2" creationId="{147DFA7F-37B8-4134-834B-72B91003318B}"/>
          </ac:picMkLst>
        </pc:picChg>
        <pc:picChg chg="del">
          <ac:chgData name="Urieth Attard" userId="75441522-1268-482d-b74b-a084f810ee66" providerId="ADAL" clId="{E69C7606-21C4-48F9-A455-F567A4576B2F}" dt="2021-06-11T20:28:37.954" v="9329" actId="478"/>
          <ac:picMkLst>
            <pc:docMk/>
            <pc:sldMk cId="1784217623" sldId="425"/>
            <ac:picMk id="3" creationId="{F6176768-37FA-47DC-AE1E-4A3B0D4CA612}"/>
          </ac:picMkLst>
        </pc:picChg>
      </pc:sldChg>
      <pc:sldChg chg="addSp delSp modSp delAnim modNotesTx">
        <pc:chgData name="Urieth Attard" userId="75441522-1268-482d-b74b-a084f810ee66" providerId="ADAL" clId="{E69C7606-21C4-48F9-A455-F567A4576B2F}" dt="2021-06-11T20:34:55.469" v="10197" actId="14100"/>
        <pc:sldMkLst>
          <pc:docMk/>
          <pc:sldMk cId="3874317856" sldId="436"/>
        </pc:sldMkLst>
        <pc:spChg chg="mod">
          <ac:chgData name="Urieth Attard" userId="75441522-1268-482d-b74b-a084f810ee66" providerId="ADAL" clId="{E69C7606-21C4-48F9-A455-F567A4576B2F}" dt="2021-06-11T20:34:28.929" v="10194" actId="1076"/>
          <ac:spMkLst>
            <pc:docMk/>
            <pc:sldMk cId="3874317856" sldId="436"/>
            <ac:spMk id="2" creationId="{FBA007A6-B655-4899-9346-060CB04B21F5}"/>
          </ac:spMkLst>
        </pc:spChg>
        <pc:spChg chg="mod">
          <ac:chgData name="Urieth Attard" userId="75441522-1268-482d-b74b-a084f810ee66" providerId="ADAL" clId="{E69C7606-21C4-48F9-A455-F567A4576B2F}" dt="2021-06-11T20:34:32.571" v="10195" actId="1076"/>
          <ac:spMkLst>
            <pc:docMk/>
            <pc:sldMk cId="3874317856" sldId="436"/>
            <ac:spMk id="4" creationId="{2ADEBAB4-607B-47C1-BCE9-1D7DEF855778}"/>
          </ac:spMkLst>
        </pc:spChg>
        <pc:spChg chg="del">
          <ac:chgData name="Urieth Attard" userId="75441522-1268-482d-b74b-a084f810ee66" providerId="ADAL" clId="{E69C7606-21C4-48F9-A455-F567A4576B2F}" dt="2021-06-10T19:47:27.131" v="1067" actId="478"/>
          <ac:spMkLst>
            <pc:docMk/>
            <pc:sldMk cId="3874317856" sldId="436"/>
            <ac:spMk id="12" creationId="{93C2B4EA-9DBA-4705-AC00-E9635A862552}"/>
          </ac:spMkLst>
        </pc:spChg>
        <pc:spChg chg="mod ord">
          <ac:chgData name="Urieth Attard" userId="75441522-1268-482d-b74b-a084f810ee66" providerId="ADAL" clId="{E69C7606-21C4-48F9-A455-F567A4576B2F}" dt="2021-06-10T19:48:24.160" v="1107" actId="113"/>
          <ac:spMkLst>
            <pc:docMk/>
            <pc:sldMk cId="3874317856" sldId="436"/>
            <ac:spMk id="13" creationId="{4DC7C51C-AEE0-410E-98B4-581850DE001C}"/>
          </ac:spMkLst>
        </pc:spChg>
        <pc:picChg chg="add mod modCrop">
          <ac:chgData name="Urieth Attard" userId="75441522-1268-482d-b74b-a084f810ee66" providerId="ADAL" clId="{E69C7606-21C4-48F9-A455-F567A4576B2F}" dt="2021-06-10T19:46:19.878" v="934" actId="1440"/>
          <ac:picMkLst>
            <pc:docMk/>
            <pc:sldMk cId="3874317856" sldId="436"/>
            <ac:picMk id="10" creationId="{A5891565-FB9D-41CD-AFBB-30A6978838B9}"/>
          </ac:picMkLst>
        </pc:picChg>
        <pc:picChg chg="del">
          <ac:chgData name="Urieth Attard" userId="75441522-1268-482d-b74b-a084f810ee66" providerId="ADAL" clId="{E69C7606-21C4-48F9-A455-F567A4576B2F}" dt="2021-06-10T19:44:31.083" v="889" actId="478"/>
          <ac:picMkLst>
            <pc:docMk/>
            <pc:sldMk cId="3874317856" sldId="436"/>
            <ac:picMk id="3074" creationId="{B9020687-EED2-413C-9BC1-76574A4B4834}"/>
          </ac:picMkLst>
        </pc:picChg>
        <pc:cxnChg chg="mod ord">
          <ac:chgData name="Urieth Attard" userId="75441522-1268-482d-b74b-a084f810ee66" providerId="ADAL" clId="{E69C7606-21C4-48F9-A455-F567A4576B2F}" dt="2021-06-11T20:34:55.469" v="10197" actId="14100"/>
          <ac:cxnSpMkLst>
            <pc:docMk/>
            <pc:sldMk cId="3874317856" sldId="436"/>
            <ac:cxnSpMk id="14" creationId="{55987619-D250-4A96-BD37-0346E6AEB405}"/>
          </ac:cxnSpMkLst>
        </pc:cxnChg>
        <pc:cxnChg chg="mod ord">
          <ac:chgData name="Urieth Attard" userId="75441522-1268-482d-b74b-a084f810ee66" providerId="ADAL" clId="{E69C7606-21C4-48F9-A455-F567A4576B2F}" dt="2021-06-10T19:47:47.852" v="1075" actId="166"/>
          <ac:cxnSpMkLst>
            <pc:docMk/>
            <pc:sldMk cId="3874317856" sldId="436"/>
            <ac:cxnSpMk id="17" creationId="{2DB29C71-DE94-4226-A3A5-F50B41725B7C}"/>
          </ac:cxnSpMkLst>
        </pc:cxnChg>
      </pc:sldChg>
      <pc:sldChg chg="addSp delSp modSp delAnim modNotesTx">
        <pc:chgData name="Urieth Attard" userId="75441522-1268-482d-b74b-a084f810ee66" providerId="ADAL" clId="{E69C7606-21C4-48F9-A455-F567A4576B2F}" dt="2021-06-11T20:35:59.692" v="10198" actId="6549"/>
        <pc:sldMkLst>
          <pc:docMk/>
          <pc:sldMk cId="1253848720" sldId="450"/>
        </pc:sldMkLst>
        <pc:spChg chg="mod ord">
          <ac:chgData name="Urieth Attard" userId="75441522-1268-482d-b74b-a084f810ee66" providerId="ADAL" clId="{E69C7606-21C4-48F9-A455-F567A4576B2F}" dt="2021-06-10T19:56:55.191" v="1883" actId="166"/>
          <ac:spMkLst>
            <pc:docMk/>
            <pc:sldMk cId="1253848720" sldId="450"/>
            <ac:spMk id="4" creationId="{2ADEBAB4-607B-47C1-BCE9-1D7DEF855778}"/>
          </ac:spMkLst>
        </pc:spChg>
        <pc:spChg chg="mod">
          <ac:chgData name="Urieth Attard" userId="75441522-1268-482d-b74b-a084f810ee66" providerId="ADAL" clId="{E69C7606-21C4-48F9-A455-F567A4576B2F}" dt="2021-06-10T19:57:07.672" v="1911" actId="20577"/>
          <ac:spMkLst>
            <pc:docMk/>
            <pc:sldMk cId="1253848720" sldId="450"/>
            <ac:spMk id="7" creationId="{FAA3C798-38BD-4380-B9EF-C3B991419D62}"/>
          </ac:spMkLst>
        </pc:spChg>
        <pc:spChg chg="del">
          <ac:chgData name="Urieth Attard" userId="75441522-1268-482d-b74b-a084f810ee66" providerId="ADAL" clId="{E69C7606-21C4-48F9-A455-F567A4576B2F}" dt="2021-06-10T19:57:59.130" v="1936" actId="478"/>
          <ac:spMkLst>
            <pc:docMk/>
            <pc:sldMk cId="1253848720" sldId="450"/>
            <ac:spMk id="8" creationId="{0CD3FB3E-11AA-467B-9491-D8C64009C962}"/>
          </ac:spMkLst>
        </pc:spChg>
        <pc:spChg chg="mod ord">
          <ac:chgData name="Urieth Attard" userId="75441522-1268-482d-b74b-a084f810ee66" providerId="ADAL" clId="{E69C7606-21C4-48F9-A455-F567A4576B2F}" dt="2021-06-10T20:01:42.732" v="2376" actId="166"/>
          <ac:spMkLst>
            <pc:docMk/>
            <pc:sldMk cId="1253848720" sldId="450"/>
            <ac:spMk id="12" creationId="{93C2B4EA-9DBA-4705-AC00-E9635A862552}"/>
          </ac:spMkLst>
        </pc:spChg>
        <pc:spChg chg="mod">
          <ac:chgData name="Urieth Attard" userId="75441522-1268-482d-b74b-a084f810ee66" providerId="ADAL" clId="{E69C7606-21C4-48F9-A455-F567A4576B2F}" dt="2021-06-10T20:02:36.035" v="2389" actId="20577"/>
          <ac:spMkLst>
            <pc:docMk/>
            <pc:sldMk cId="1253848720" sldId="450"/>
            <ac:spMk id="17" creationId="{F5A04A1F-05E3-4478-899E-0DE323BFD2C8}"/>
          </ac:spMkLst>
        </pc:spChg>
        <pc:spChg chg="del">
          <ac:chgData name="Urieth Attard" userId="75441522-1268-482d-b74b-a084f810ee66" providerId="ADAL" clId="{E69C7606-21C4-48F9-A455-F567A4576B2F}" dt="2021-06-10T19:58:01.271" v="1937" actId="478"/>
          <ac:spMkLst>
            <pc:docMk/>
            <pc:sldMk cId="1253848720" sldId="450"/>
            <ac:spMk id="25" creationId="{EA549C3B-0427-4D81-9D67-34E379952D25}"/>
          </ac:spMkLst>
        </pc:spChg>
        <pc:spChg chg="del">
          <ac:chgData name="Urieth Attard" userId="75441522-1268-482d-b74b-a084f810ee66" providerId="ADAL" clId="{E69C7606-21C4-48F9-A455-F567A4576B2F}" dt="2021-06-10T19:58:03.463" v="1938" actId="478"/>
          <ac:spMkLst>
            <pc:docMk/>
            <pc:sldMk cId="1253848720" sldId="450"/>
            <ac:spMk id="31" creationId="{BE7668C4-E1C7-4F12-99F8-FDE7798C4F62}"/>
          </ac:spMkLst>
        </pc:spChg>
        <pc:picChg chg="add del mod">
          <ac:chgData name="Urieth Attard" userId="75441522-1268-482d-b74b-a084f810ee66" providerId="ADAL" clId="{E69C7606-21C4-48F9-A455-F567A4576B2F}" dt="2021-06-10T19:53:30.503" v="1877" actId="478"/>
          <ac:picMkLst>
            <pc:docMk/>
            <pc:sldMk cId="1253848720" sldId="450"/>
            <ac:picMk id="6" creationId="{43B637D4-EF7A-4C47-99E5-4A574E5EBEA8}"/>
          </ac:picMkLst>
        </pc:picChg>
        <pc:picChg chg="add mod">
          <ac:chgData name="Urieth Attard" userId="75441522-1268-482d-b74b-a084f810ee66" providerId="ADAL" clId="{E69C7606-21C4-48F9-A455-F567A4576B2F}" dt="2021-06-10T20:01:20.132" v="2360" actId="1076"/>
          <ac:picMkLst>
            <pc:docMk/>
            <pc:sldMk cId="1253848720" sldId="450"/>
            <ac:picMk id="9" creationId="{46CBB515-8D33-4C07-8FEF-C710C5CCD5A3}"/>
          </ac:picMkLst>
        </pc:picChg>
        <pc:picChg chg="add del mod modCrop">
          <ac:chgData name="Urieth Attard" userId="75441522-1268-482d-b74b-a084f810ee66" providerId="ADAL" clId="{E69C7606-21C4-48F9-A455-F567A4576B2F}" dt="2021-06-10T19:53:22.097" v="1871" actId="478"/>
          <ac:picMkLst>
            <pc:docMk/>
            <pc:sldMk cId="1253848720" sldId="450"/>
            <ac:picMk id="19" creationId="{D5459A82-3FE8-449C-AFD9-9A3F8FBA7851}"/>
          </ac:picMkLst>
        </pc:picChg>
        <pc:picChg chg="del">
          <ac:chgData name="Urieth Attard" userId="75441522-1268-482d-b74b-a084f810ee66" providerId="ADAL" clId="{E69C7606-21C4-48F9-A455-F567A4576B2F}" dt="2021-06-10T19:48:32.663" v="1108" actId="478"/>
          <ac:picMkLst>
            <pc:docMk/>
            <pc:sldMk cId="1253848720" sldId="450"/>
            <ac:picMk id="3074" creationId="{B9020687-EED2-413C-9BC1-76574A4B4834}"/>
          </ac:picMkLst>
        </pc:picChg>
        <pc:cxnChg chg="mod ord">
          <ac:chgData name="Urieth Attard" userId="75441522-1268-482d-b74b-a084f810ee66" providerId="ADAL" clId="{E69C7606-21C4-48F9-A455-F567A4576B2F}" dt="2021-06-10T20:01:27.548" v="2362" actId="14100"/>
          <ac:cxnSpMkLst>
            <pc:docMk/>
            <pc:sldMk cId="1253848720" sldId="450"/>
            <ac:cxnSpMk id="5" creationId="{1CD73FBE-93FB-4419-A489-7700F80B0A0A}"/>
          </ac:cxnSpMkLst>
        </pc:cxnChg>
        <pc:cxnChg chg="mod ord">
          <ac:chgData name="Urieth Attard" userId="75441522-1268-482d-b74b-a084f810ee66" providerId="ADAL" clId="{E69C7606-21C4-48F9-A455-F567A4576B2F}" dt="2021-06-10T19:56:46.092" v="1880" actId="166"/>
          <ac:cxnSpMkLst>
            <pc:docMk/>
            <pc:sldMk cId="1253848720" sldId="450"/>
            <ac:cxnSpMk id="14" creationId="{94EEC298-2F20-478B-AEF6-84F643382FE5}"/>
          </ac:cxnSpMkLst>
        </pc:cxnChg>
        <pc:cxnChg chg="mod ord">
          <ac:chgData name="Urieth Attard" userId="75441522-1268-482d-b74b-a084f810ee66" providerId="ADAL" clId="{E69C7606-21C4-48F9-A455-F567A4576B2F}" dt="2021-06-10T20:01:24.188" v="2361" actId="14100"/>
          <ac:cxnSpMkLst>
            <pc:docMk/>
            <pc:sldMk cId="1253848720" sldId="450"/>
            <ac:cxnSpMk id="15" creationId="{B59F20C2-897A-414A-AF25-6BB024B4AC90}"/>
          </ac:cxnSpMkLst>
        </pc:cxnChg>
        <pc:cxnChg chg="del">
          <ac:chgData name="Urieth Attard" userId="75441522-1268-482d-b74b-a084f810ee66" providerId="ADAL" clId="{E69C7606-21C4-48F9-A455-F567A4576B2F}" dt="2021-06-10T19:57:15.454" v="1912" actId="478"/>
          <ac:cxnSpMkLst>
            <pc:docMk/>
            <pc:sldMk cId="1253848720" sldId="450"/>
            <ac:cxnSpMk id="18" creationId="{243A12DB-5205-429D-A1AB-E3D31670174C}"/>
          </ac:cxnSpMkLst>
        </pc:cxnChg>
        <pc:cxnChg chg="del">
          <ac:chgData name="Urieth Attard" userId="75441522-1268-482d-b74b-a084f810ee66" providerId="ADAL" clId="{E69C7606-21C4-48F9-A455-F567A4576B2F}" dt="2021-06-10T19:57:19.872" v="1914" actId="478"/>
          <ac:cxnSpMkLst>
            <pc:docMk/>
            <pc:sldMk cId="1253848720" sldId="450"/>
            <ac:cxnSpMk id="23" creationId="{3D0A8329-F96B-490A-B5B3-BD0A7C2E28AF}"/>
          </ac:cxnSpMkLst>
        </pc:cxnChg>
        <pc:cxnChg chg="del">
          <ac:chgData name="Urieth Attard" userId="75441522-1268-482d-b74b-a084f810ee66" providerId="ADAL" clId="{E69C7606-21C4-48F9-A455-F567A4576B2F}" dt="2021-06-10T19:57:21.772" v="1915" actId="478"/>
          <ac:cxnSpMkLst>
            <pc:docMk/>
            <pc:sldMk cId="1253848720" sldId="450"/>
            <ac:cxnSpMk id="26" creationId="{F949FCFC-C156-4977-B1FD-BC7F7B7EB387}"/>
          </ac:cxnSpMkLst>
        </pc:cxnChg>
        <pc:cxnChg chg="del">
          <ac:chgData name="Urieth Attard" userId="75441522-1268-482d-b74b-a084f810ee66" providerId="ADAL" clId="{E69C7606-21C4-48F9-A455-F567A4576B2F}" dt="2021-06-10T19:57:17.464" v="1913" actId="478"/>
          <ac:cxnSpMkLst>
            <pc:docMk/>
            <pc:sldMk cId="1253848720" sldId="450"/>
            <ac:cxnSpMk id="32" creationId="{678EC89C-C4FE-4829-A215-351C743315DC}"/>
          </ac:cxnSpMkLst>
        </pc:cxnChg>
      </pc:sldChg>
      <pc:sldChg chg="addSp delSp modSp modNotesTx">
        <pc:chgData name="Urieth Attard" userId="75441522-1268-482d-b74b-a084f810ee66" providerId="ADAL" clId="{E69C7606-21C4-48F9-A455-F567A4576B2F}" dt="2021-06-11T20:32:50.274" v="10192" actId="6549"/>
        <pc:sldMkLst>
          <pc:docMk/>
          <pc:sldMk cId="2708740563" sldId="462"/>
        </pc:sldMkLst>
        <pc:picChg chg="add mod">
          <ac:chgData name="Urieth Attard" userId="75441522-1268-482d-b74b-a084f810ee66" providerId="ADAL" clId="{E69C7606-21C4-48F9-A455-F567A4576B2F}" dt="2021-06-11T20:05:27.289" v="7443" actId="1076"/>
          <ac:picMkLst>
            <pc:docMk/>
            <pc:sldMk cId="2708740563" sldId="462"/>
            <ac:picMk id="2" creationId="{BEF12BCE-6819-4B11-8776-22959148CA4A}"/>
          </ac:picMkLst>
        </pc:picChg>
        <pc:picChg chg="del mod">
          <ac:chgData name="Urieth Attard" userId="75441522-1268-482d-b74b-a084f810ee66" providerId="ADAL" clId="{E69C7606-21C4-48F9-A455-F567A4576B2F}" dt="2021-06-11T20:05:21.140" v="7441" actId="478"/>
          <ac:picMkLst>
            <pc:docMk/>
            <pc:sldMk cId="2708740563" sldId="462"/>
            <ac:picMk id="1026" creationId="{0C4D4824-749D-4ACD-A742-FD220EA6C978}"/>
          </ac:picMkLst>
        </pc:picChg>
      </pc:sldChg>
      <pc:sldChg chg="addSp delSp modSp add delAnim modNotesTx">
        <pc:chgData name="Urieth Attard" userId="75441522-1268-482d-b74b-a084f810ee66" providerId="ADAL" clId="{E69C7606-21C4-48F9-A455-F567A4576B2F}" dt="2021-06-11T19:58:09.834" v="6676" actId="5793"/>
        <pc:sldMkLst>
          <pc:docMk/>
          <pc:sldMk cId="19433685" sldId="463"/>
        </pc:sldMkLst>
        <pc:spChg chg="mod">
          <ac:chgData name="Urieth Attard" userId="75441522-1268-482d-b74b-a084f810ee66" providerId="ADAL" clId="{E69C7606-21C4-48F9-A455-F567A4576B2F}" dt="2021-06-10T20:03:53.244" v="2475" actId="1076"/>
          <ac:spMkLst>
            <pc:docMk/>
            <pc:sldMk cId="19433685" sldId="463"/>
            <ac:spMk id="2" creationId="{FBA007A6-B655-4899-9346-060CB04B21F5}"/>
          </ac:spMkLst>
        </pc:spChg>
        <pc:spChg chg="mod ord">
          <ac:chgData name="Urieth Attard" userId="75441522-1268-482d-b74b-a084f810ee66" providerId="ADAL" clId="{E69C7606-21C4-48F9-A455-F567A4576B2F}" dt="2021-06-10T20:04:06.219" v="2480" actId="20577"/>
          <ac:spMkLst>
            <pc:docMk/>
            <pc:sldMk cId="19433685" sldId="463"/>
            <ac:spMk id="4" creationId="{2ADEBAB4-607B-47C1-BCE9-1D7DEF855778}"/>
          </ac:spMkLst>
        </pc:spChg>
        <pc:spChg chg="del">
          <ac:chgData name="Urieth Attard" userId="75441522-1268-482d-b74b-a084f810ee66" providerId="ADAL" clId="{E69C7606-21C4-48F9-A455-F567A4576B2F}" dt="2021-06-10T20:04:15.169" v="2482" actId="478"/>
          <ac:spMkLst>
            <pc:docMk/>
            <pc:sldMk cId="19433685" sldId="463"/>
            <ac:spMk id="7" creationId="{FAA3C798-38BD-4380-B9EF-C3B991419D62}"/>
          </ac:spMkLst>
        </pc:spChg>
        <pc:spChg chg="mod">
          <ac:chgData name="Urieth Attard" userId="75441522-1268-482d-b74b-a084f810ee66" providerId="ADAL" clId="{E69C7606-21C4-48F9-A455-F567A4576B2F}" dt="2021-06-10T20:04:08.802" v="2481" actId="20577"/>
          <ac:spMkLst>
            <pc:docMk/>
            <pc:sldMk cId="19433685" sldId="463"/>
            <ac:spMk id="12" creationId="{93C2B4EA-9DBA-4705-AC00-E9635A862552}"/>
          </ac:spMkLst>
        </pc:spChg>
        <pc:spChg chg="mod">
          <ac:chgData name="Urieth Attard" userId="75441522-1268-482d-b74b-a084f810ee66" providerId="ADAL" clId="{E69C7606-21C4-48F9-A455-F567A4576B2F}" dt="2021-06-10T20:07:21.975" v="2768" actId="6549"/>
          <ac:spMkLst>
            <pc:docMk/>
            <pc:sldMk cId="19433685" sldId="463"/>
            <ac:spMk id="17" creationId="{F5A04A1F-05E3-4478-899E-0DE323BFD2C8}"/>
          </ac:spMkLst>
        </pc:spChg>
        <pc:picChg chg="add mod modCrop">
          <ac:chgData name="Urieth Attard" userId="75441522-1268-482d-b74b-a084f810ee66" providerId="ADAL" clId="{E69C7606-21C4-48F9-A455-F567A4576B2F}" dt="2021-06-10T20:03:12.324" v="2393" actId="1076"/>
          <ac:picMkLst>
            <pc:docMk/>
            <pc:sldMk cId="19433685" sldId="463"/>
            <ac:picMk id="3" creationId="{52FCA7B2-504E-4EE7-8DBE-17267DF0C9D3}"/>
          </ac:picMkLst>
        </pc:picChg>
        <pc:picChg chg="del">
          <ac:chgData name="Urieth Attard" userId="75441522-1268-482d-b74b-a084f810ee66" providerId="ADAL" clId="{E69C7606-21C4-48F9-A455-F567A4576B2F}" dt="2021-06-10T20:02:58.136" v="2390" actId="478"/>
          <ac:picMkLst>
            <pc:docMk/>
            <pc:sldMk cId="19433685" sldId="463"/>
            <ac:picMk id="9" creationId="{46CBB515-8D33-4C07-8FEF-C710C5CCD5A3}"/>
          </ac:picMkLst>
        </pc:picChg>
        <pc:cxnChg chg="mod ord">
          <ac:chgData name="Urieth Attard" userId="75441522-1268-482d-b74b-a084f810ee66" providerId="ADAL" clId="{E69C7606-21C4-48F9-A455-F567A4576B2F}" dt="2021-06-10T20:03:58.306" v="2477" actId="166"/>
          <ac:cxnSpMkLst>
            <pc:docMk/>
            <pc:sldMk cId="19433685" sldId="463"/>
            <ac:cxnSpMk id="5" creationId="{1CD73FBE-93FB-4419-A489-7700F80B0A0A}"/>
          </ac:cxnSpMkLst>
        </pc:cxnChg>
        <pc:cxnChg chg="mod ord">
          <ac:chgData name="Urieth Attard" userId="75441522-1268-482d-b74b-a084f810ee66" providerId="ADAL" clId="{E69C7606-21C4-48F9-A455-F567A4576B2F}" dt="2021-06-10T20:03:28.644" v="2411" actId="166"/>
          <ac:cxnSpMkLst>
            <pc:docMk/>
            <pc:sldMk cId="19433685" sldId="463"/>
            <ac:cxnSpMk id="14" creationId="{94EEC298-2F20-478B-AEF6-84F643382FE5}"/>
          </ac:cxnSpMkLst>
        </pc:cxnChg>
        <pc:cxnChg chg="del">
          <ac:chgData name="Urieth Attard" userId="75441522-1268-482d-b74b-a084f810ee66" providerId="ADAL" clId="{E69C7606-21C4-48F9-A455-F567A4576B2F}" dt="2021-06-10T20:04:17.616" v="2483" actId="478"/>
          <ac:cxnSpMkLst>
            <pc:docMk/>
            <pc:sldMk cId="19433685" sldId="463"/>
            <ac:cxnSpMk id="15" creationId="{B59F20C2-897A-414A-AF25-6BB024B4AC90}"/>
          </ac:cxnSpMkLst>
        </pc:cxnChg>
      </pc:sldChg>
      <pc:sldChg chg="addSp delSp modSp add delAnim modNotesTx">
        <pc:chgData name="Urieth Attard" userId="75441522-1268-482d-b74b-a084f810ee66" providerId="ADAL" clId="{E69C7606-21C4-48F9-A455-F567A4576B2F}" dt="2021-06-11T20:00:04.524" v="6946" actId="20577"/>
        <pc:sldMkLst>
          <pc:docMk/>
          <pc:sldMk cId="2205871971" sldId="464"/>
        </pc:sldMkLst>
        <pc:spChg chg="mod">
          <ac:chgData name="Urieth Attard" userId="75441522-1268-482d-b74b-a084f810ee66" providerId="ADAL" clId="{E69C7606-21C4-48F9-A455-F567A4576B2F}" dt="2021-06-10T20:08:24.028" v="2799" actId="14100"/>
          <ac:spMkLst>
            <pc:docMk/>
            <pc:sldMk cId="2205871971" sldId="464"/>
            <ac:spMk id="4" creationId="{2ADEBAB4-607B-47C1-BCE9-1D7DEF855778}"/>
          </ac:spMkLst>
        </pc:spChg>
        <pc:spChg chg="del">
          <ac:chgData name="Urieth Attard" userId="75441522-1268-482d-b74b-a084f810ee66" providerId="ADAL" clId="{E69C7606-21C4-48F9-A455-F567A4576B2F}" dt="2021-06-10T20:08:26.312" v="2800" actId="478"/>
          <ac:spMkLst>
            <pc:docMk/>
            <pc:sldMk cId="2205871971" sldId="464"/>
            <ac:spMk id="12" creationId="{93C2B4EA-9DBA-4705-AC00-E9635A862552}"/>
          </ac:spMkLst>
        </pc:spChg>
        <pc:spChg chg="mod">
          <ac:chgData name="Urieth Attard" userId="75441522-1268-482d-b74b-a084f810ee66" providerId="ADAL" clId="{E69C7606-21C4-48F9-A455-F567A4576B2F}" dt="2021-06-11T20:00:04.524" v="6946" actId="20577"/>
          <ac:spMkLst>
            <pc:docMk/>
            <pc:sldMk cId="2205871971" sldId="464"/>
            <ac:spMk id="17" creationId="{F5A04A1F-05E3-4478-899E-0DE323BFD2C8}"/>
          </ac:spMkLst>
        </pc:spChg>
        <pc:picChg chg="del">
          <ac:chgData name="Urieth Attard" userId="75441522-1268-482d-b74b-a084f810ee66" providerId="ADAL" clId="{E69C7606-21C4-48F9-A455-F567A4576B2F}" dt="2021-06-10T20:07:51.992" v="2772" actId="478"/>
          <ac:picMkLst>
            <pc:docMk/>
            <pc:sldMk cId="2205871971" sldId="464"/>
            <ac:picMk id="3" creationId="{52FCA7B2-504E-4EE7-8DBE-17267DF0C9D3}"/>
          </ac:picMkLst>
        </pc:picChg>
        <pc:picChg chg="add mod">
          <ac:chgData name="Urieth Attard" userId="75441522-1268-482d-b74b-a084f810ee66" providerId="ADAL" clId="{E69C7606-21C4-48F9-A455-F567A4576B2F}" dt="2021-06-10T20:07:57.300" v="2776" actId="1076"/>
          <ac:picMkLst>
            <pc:docMk/>
            <pc:sldMk cId="2205871971" sldId="464"/>
            <ac:picMk id="6" creationId="{20612240-AC67-47A4-BE63-F132195EC63F}"/>
          </ac:picMkLst>
        </pc:picChg>
        <pc:cxnChg chg="del">
          <ac:chgData name="Urieth Attard" userId="75441522-1268-482d-b74b-a084f810ee66" providerId="ADAL" clId="{E69C7606-21C4-48F9-A455-F567A4576B2F}" dt="2021-06-10T20:08:28.969" v="2801" actId="478"/>
          <ac:cxnSpMkLst>
            <pc:docMk/>
            <pc:sldMk cId="2205871971" sldId="464"/>
            <ac:cxnSpMk id="5" creationId="{1CD73FBE-93FB-4419-A489-7700F80B0A0A}"/>
          </ac:cxnSpMkLst>
        </pc:cxnChg>
        <pc:cxnChg chg="mod ord">
          <ac:chgData name="Urieth Attard" userId="75441522-1268-482d-b74b-a084f810ee66" providerId="ADAL" clId="{E69C7606-21C4-48F9-A455-F567A4576B2F}" dt="2021-06-10T20:08:34.837" v="2803" actId="14100"/>
          <ac:cxnSpMkLst>
            <pc:docMk/>
            <pc:sldMk cId="2205871971" sldId="464"/>
            <ac:cxnSpMk id="14" creationId="{94EEC298-2F20-478B-AEF6-84F643382FE5}"/>
          </ac:cxnSpMkLst>
        </pc:cxnChg>
      </pc:sldChg>
      <pc:sldChg chg="addSp delSp modSp add delAnim modAnim modNotesTx">
        <pc:chgData name="Urieth Attard" userId="75441522-1268-482d-b74b-a084f810ee66" providerId="ADAL" clId="{E69C7606-21C4-48F9-A455-F567A4576B2F}" dt="2021-06-11T20:38:56.806" v="10229"/>
        <pc:sldMkLst>
          <pc:docMk/>
          <pc:sldMk cId="1834606814" sldId="465"/>
        </pc:sldMkLst>
        <pc:spChg chg="mod">
          <ac:chgData name="Urieth Attard" userId="75441522-1268-482d-b74b-a084f810ee66" providerId="ADAL" clId="{E69C7606-21C4-48F9-A455-F567A4576B2F}" dt="2021-06-10T20:11:39.796" v="2987" actId="1076"/>
          <ac:spMkLst>
            <pc:docMk/>
            <pc:sldMk cId="1834606814" sldId="465"/>
            <ac:spMk id="2" creationId="{FBA007A6-B655-4899-9346-060CB04B21F5}"/>
          </ac:spMkLst>
        </pc:spChg>
        <pc:spChg chg="del">
          <ac:chgData name="Urieth Attard" userId="75441522-1268-482d-b74b-a084f810ee66" providerId="ADAL" clId="{E69C7606-21C4-48F9-A455-F567A4576B2F}" dt="2021-06-10T20:11:27.427" v="2983" actId="478"/>
          <ac:spMkLst>
            <pc:docMk/>
            <pc:sldMk cId="1834606814" sldId="465"/>
            <ac:spMk id="4" creationId="{2ADEBAB4-607B-47C1-BCE9-1D7DEF855778}"/>
          </ac:spMkLst>
        </pc:spChg>
        <pc:spChg chg="add mod">
          <ac:chgData name="Urieth Attard" userId="75441522-1268-482d-b74b-a084f810ee66" providerId="ADAL" clId="{E69C7606-21C4-48F9-A455-F567A4576B2F}" dt="2021-06-10T20:13:34.320" v="3125" actId="20577"/>
          <ac:spMkLst>
            <pc:docMk/>
            <pc:sldMk cId="1834606814" sldId="465"/>
            <ac:spMk id="7" creationId="{233D6193-8406-4581-B362-3C5CCC32E68D}"/>
          </ac:spMkLst>
        </pc:spChg>
        <pc:spChg chg="add mod">
          <ac:chgData name="Urieth Attard" userId="75441522-1268-482d-b74b-a084f810ee66" providerId="ADAL" clId="{E69C7606-21C4-48F9-A455-F567A4576B2F}" dt="2021-06-10T20:14:18.295" v="3146" actId="404"/>
          <ac:spMkLst>
            <pc:docMk/>
            <pc:sldMk cId="1834606814" sldId="465"/>
            <ac:spMk id="10" creationId="{C6739462-7130-4CF3-ACBA-27FC4D881E92}"/>
          </ac:spMkLst>
        </pc:spChg>
        <pc:spChg chg="add mod">
          <ac:chgData name="Urieth Attard" userId="75441522-1268-482d-b74b-a084f810ee66" providerId="ADAL" clId="{E69C7606-21C4-48F9-A455-F567A4576B2F}" dt="2021-06-10T20:14:15.748" v="3144" actId="1076"/>
          <ac:spMkLst>
            <pc:docMk/>
            <pc:sldMk cId="1834606814" sldId="465"/>
            <ac:spMk id="11" creationId="{A43778DD-EBA6-43FC-BC62-36C8C6AFD593}"/>
          </ac:spMkLst>
        </pc:spChg>
        <pc:spChg chg="add mod">
          <ac:chgData name="Urieth Attard" userId="75441522-1268-482d-b74b-a084f810ee66" providerId="ADAL" clId="{E69C7606-21C4-48F9-A455-F567A4576B2F}" dt="2021-06-10T20:14:47.020" v="3188" actId="20577"/>
          <ac:spMkLst>
            <pc:docMk/>
            <pc:sldMk cId="1834606814" sldId="465"/>
            <ac:spMk id="12" creationId="{0CD980E0-8DA4-4C60-9590-88BE0AF8C097}"/>
          </ac:spMkLst>
        </pc:spChg>
        <pc:spChg chg="del">
          <ac:chgData name="Urieth Attard" userId="75441522-1268-482d-b74b-a084f810ee66" providerId="ADAL" clId="{E69C7606-21C4-48F9-A455-F567A4576B2F}" dt="2021-06-10T20:12:08.818" v="3094" actId="478"/>
          <ac:spMkLst>
            <pc:docMk/>
            <pc:sldMk cId="1834606814" sldId="465"/>
            <ac:spMk id="17" creationId="{F5A04A1F-05E3-4478-899E-0DE323BFD2C8}"/>
          </ac:spMkLst>
        </pc:spChg>
        <pc:picChg chg="add mod">
          <ac:chgData name="Urieth Attard" userId="75441522-1268-482d-b74b-a084f810ee66" providerId="ADAL" clId="{E69C7606-21C4-48F9-A455-F567A4576B2F}" dt="2021-06-10T20:12:17.892" v="3098" actId="1076"/>
          <ac:picMkLst>
            <pc:docMk/>
            <pc:sldMk cId="1834606814" sldId="465"/>
            <ac:picMk id="3" creationId="{DCF129C6-8322-4BC0-98A2-1741A222F7E7}"/>
          </ac:picMkLst>
        </pc:picChg>
        <pc:picChg chg="del">
          <ac:chgData name="Urieth Attard" userId="75441522-1268-482d-b74b-a084f810ee66" providerId="ADAL" clId="{E69C7606-21C4-48F9-A455-F567A4576B2F}" dt="2021-06-10T20:11:31.525" v="2985" actId="478"/>
          <ac:picMkLst>
            <pc:docMk/>
            <pc:sldMk cId="1834606814" sldId="465"/>
            <ac:picMk id="6" creationId="{20612240-AC67-47A4-BE63-F132195EC63F}"/>
          </ac:picMkLst>
        </pc:picChg>
        <pc:cxnChg chg="add del mod">
          <ac:chgData name="Urieth Attard" userId="75441522-1268-482d-b74b-a084f810ee66" providerId="ADAL" clId="{E69C7606-21C4-48F9-A455-F567A4576B2F}" dt="2021-06-11T20:38:13.437" v="10211" actId="478"/>
          <ac:cxnSpMkLst>
            <pc:docMk/>
            <pc:sldMk cId="1834606814" sldId="465"/>
            <ac:cxnSpMk id="13" creationId="{7E5331C3-85E0-4F2B-9C18-38BA6D7AF486}"/>
          </ac:cxnSpMkLst>
        </pc:cxnChg>
        <pc:cxnChg chg="mod ord">
          <ac:chgData name="Urieth Attard" userId="75441522-1268-482d-b74b-a084f810ee66" providerId="ADAL" clId="{E69C7606-21C4-48F9-A455-F567A4576B2F}" dt="2021-06-10T20:12:33.429" v="3103" actId="208"/>
          <ac:cxnSpMkLst>
            <pc:docMk/>
            <pc:sldMk cId="1834606814" sldId="465"/>
            <ac:cxnSpMk id="14" creationId="{94EEC298-2F20-478B-AEF6-84F643382FE5}"/>
          </ac:cxnSpMkLst>
        </pc:cxnChg>
        <pc:cxnChg chg="add del mod">
          <ac:chgData name="Urieth Attard" userId="75441522-1268-482d-b74b-a084f810ee66" providerId="ADAL" clId="{E69C7606-21C4-48F9-A455-F567A4576B2F}" dt="2021-06-11T20:38:46.949" v="10226" actId="478"/>
          <ac:cxnSpMkLst>
            <pc:docMk/>
            <pc:sldMk cId="1834606814" sldId="465"/>
            <ac:cxnSpMk id="15" creationId="{4BDB8D68-CAA0-40A6-A425-57AA83C0EE92}"/>
          </ac:cxnSpMkLst>
        </pc:cxnChg>
        <pc:cxnChg chg="add del mod">
          <ac:chgData name="Urieth Attard" userId="75441522-1268-482d-b74b-a084f810ee66" providerId="ADAL" clId="{E69C7606-21C4-48F9-A455-F567A4576B2F}" dt="2021-06-11T20:38:36.274" v="10221" actId="478"/>
          <ac:cxnSpMkLst>
            <pc:docMk/>
            <pc:sldMk cId="1834606814" sldId="465"/>
            <ac:cxnSpMk id="16" creationId="{EFC0FEC1-A7F4-4AFB-93D8-D7D6C37F5B40}"/>
          </ac:cxnSpMkLst>
        </pc:cxnChg>
        <pc:cxnChg chg="add mod">
          <ac:chgData name="Urieth Attard" userId="75441522-1268-482d-b74b-a084f810ee66" providerId="ADAL" clId="{E69C7606-21C4-48F9-A455-F567A4576B2F}" dt="2021-06-11T20:38:23.520" v="10214" actId="1076"/>
          <ac:cxnSpMkLst>
            <pc:docMk/>
            <pc:sldMk cId="1834606814" sldId="465"/>
            <ac:cxnSpMk id="17" creationId="{6A43A5FE-185C-4BB7-ACF7-1D4C4A202E10}"/>
          </ac:cxnSpMkLst>
        </pc:cxnChg>
        <pc:cxnChg chg="add mod">
          <ac:chgData name="Urieth Attard" userId="75441522-1268-482d-b74b-a084f810ee66" providerId="ADAL" clId="{E69C7606-21C4-48F9-A455-F567A4576B2F}" dt="2021-06-11T20:38:39.008" v="10222" actId="1076"/>
          <ac:cxnSpMkLst>
            <pc:docMk/>
            <pc:sldMk cId="1834606814" sldId="465"/>
            <ac:cxnSpMk id="18" creationId="{E0D7A67D-3A17-4722-8A1F-EADB3AFE2FF1}"/>
          </ac:cxnSpMkLst>
        </pc:cxnChg>
        <pc:cxnChg chg="add mod">
          <ac:chgData name="Urieth Attard" userId="75441522-1268-482d-b74b-a084f810ee66" providerId="ADAL" clId="{E69C7606-21C4-48F9-A455-F567A4576B2F}" dt="2021-06-11T20:38:55.233" v="10228" actId="1076"/>
          <ac:cxnSpMkLst>
            <pc:docMk/>
            <pc:sldMk cId="1834606814" sldId="465"/>
            <ac:cxnSpMk id="19" creationId="{BFCA6C03-4A6A-41CB-BA05-4D5BC72173A7}"/>
          </ac:cxnSpMkLst>
        </pc:cxnChg>
      </pc:sldChg>
      <pc:sldChg chg="addSp delSp modSp add delAnim modAnim modNotesTx">
        <pc:chgData name="Urieth Attard" userId="75441522-1268-482d-b74b-a084f810ee66" providerId="ADAL" clId="{E69C7606-21C4-48F9-A455-F567A4576B2F}" dt="2021-06-11T20:00:59.965" v="7036" actId="20577"/>
        <pc:sldMkLst>
          <pc:docMk/>
          <pc:sldMk cId="2700017138" sldId="466"/>
        </pc:sldMkLst>
        <pc:spChg chg="del">
          <ac:chgData name="Urieth Attard" userId="75441522-1268-482d-b74b-a084f810ee66" providerId="ADAL" clId="{E69C7606-21C4-48F9-A455-F567A4576B2F}" dt="2021-06-10T20:15:35.479" v="3204" actId="478"/>
          <ac:spMkLst>
            <pc:docMk/>
            <pc:sldMk cId="2700017138" sldId="466"/>
            <ac:spMk id="7" creationId="{233D6193-8406-4581-B362-3C5CCC32E68D}"/>
          </ac:spMkLst>
        </pc:spChg>
        <pc:spChg chg="del">
          <ac:chgData name="Urieth Attard" userId="75441522-1268-482d-b74b-a084f810ee66" providerId="ADAL" clId="{E69C7606-21C4-48F9-A455-F567A4576B2F}" dt="2021-06-10T20:15:35.479" v="3204" actId="478"/>
          <ac:spMkLst>
            <pc:docMk/>
            <pc:sldMk cId="2700017138" sldId="466"/>
            <ac:spMk id="10" creationId="{C6739462-7130-4CF3-ACBA-27FC4D881E92}"/>
          </ac:spMkLst>
        </pc:spChg>
        <pc:spChg chg="del">
          <ac:chgData name="Urieth Attard" userId="75441522-1268-482d-b74b-a084f810ee66" providerId="ADAL" clId="{E69C7606-21C4-48F9-A455-F567A4576B2F}" dt="2021-06-10T20:15:29.903" v="3202" actId="478"/>
          <ac:spMkLst>
            <pc:docMk/>
            <pc:sldMk cId="2700017138" sldId="466"/>
            <ac:spMk id="11" creationId="{A43778DD-EBA6-43FC-BC62-36C8C6AFD593}"/>
          </ac:spMkLst>
        </pc:spChg>
        <pc:spChg chg="del">
          <ac:chgData name="Urieth Attard" userId="75441522-1268-482d-b74b-a084f810ee66" providerId="ADAL" clId="{E69C7606-21C4-48F9-A455-F567A4576B2F}" dt="2021-06-10T20:15:35.479" v="3204" actId="478"/>
          <ac:spMkLst>
            <pc:docMk/>
            <pc:sldMk cId="2700017138" sldId="466"/>
            <ac:spMk id="12" creationId="{0CD980E0-8DA4-4C60-9590-88BE0AF8C097}"/>
          </ac:spMkLst>
        </pc:spChg>
        <pc:spChg chg="add del">
          <ac:chgData name="Urieth Attard" userId="75441522-1268-482d-b74b-a084f810ee66" providerId="ADAL" clId="{E69C7606-21C4-48F9-A455-F567A4576B2F}" dt="2021-06-10T20:16:35.638" v="3220" actId="478"/>
          <ac:spMkLst>
            <pc:docMk/>
            <pc:sldMk cId="2700017138" sldId="466"/>
            <ac:spMk id="18" creationId="{8633867B-6706-403A-BBAD-364F2D130291}"/>
          </ac:spMkLst>
        </pc:spChg>
        <pc:picChg chg="del">
          <ac:chgData name="Urieth Attard" userId="75441522-1268-482d-b74b-a084f810ee66" providerId="ADAL" clId="{E69C7606-21C4-48F9-A455-F567A4576B2F}" dt="2021-06-10T20:15:24.997" v="3199" actId="478"/>
          <ac:picMkLst>
            <pc:docMk/>
            <pc:sldMk cId="2700017138" sldId="466"/>
            <ac:picMk id="3" creationId="{DCF129C6-8322-4BC0-98A2-1741A222F7E7}"/>
          </ac:picMkLst>
        </pc:picChg>
        <pc:picChg chg="add mod">
          <ac:chgData name="Urieth Attard" userId="75441522-1268-482d-b74b-a084f810ee66" providerId="ADAL" clId="{E69C7606-21C4-48F9-A455-F567A4576B2F}" dt="2021-06-10T20:16:16.595" v="3211" actId="1076"/>
          <ac:picMkLst>
            <pc:docMk/>
            <pc:sldMk cId="2700017138" sldId="466"/>
            <ac:picMk id="4" creationId="{3FA9AA28-0E58-461A-A184-1D5FBA55E747}"/>
          </ac:picMkLst>
        </pc:picChg>
        <pc:picChg chg="add mod">
          <ac:chgData name="Urieth Attard" userId="75441522-1268-482d-b74b-a084f810ee66" providerId="ADAL" clId="{E69C7606-21C4-48F9-A455-F567A4576B2F}" dt="2021-06-10T20:16:32.707" v="3218" actId="1076"/>
          <ac:picMkLst>
            <pc:docMk/>
            <pc:sldMk cId="2700017138" sldId="466"/>
            <ac:picMk id="17" creationId="{C16FF80E-71B7-445A-8B95-6289CA579923}"/>
          </ac:picMkLst>
        </pc:picChg>
        <pc:picChg chg="add mod">
          <ac:chgData name="Urieth Attard" userId="75441522-1268-482d-b74b-a084f810ee66" providerId="ADAL" clId="{E69C7606-21C4-48F9-A455-F567A4576B2F}" dt="2021-06-10T20:16:41.099" v="3222" actId="1076"/>
          <ac:picMkLst>
            <pc:docMk/>
            <pc:sldMk cId="2700017138" sldId="466"/>
            <ac:picMk id="19" creationId="{A90522F4-AB59-4DCE-8939-F0EC121429FC}"/>
          </ac:picMkLst>
        </pc:picChg>
        <pc:picChg chg="add mod">
          <ac:chgData name="Urieth Attard" userId="75441522-1268-482d-b74b-a084f810ee66" providerId="ADAL" clId="{E69C7606-21C4-48F9-A455-F567A4576B2F}" dt="2021-06-10T20:16:26.675" v="3216" actId="1076"/>
          <ac:picMkLst>
            <pc:docMk/>
            <pc:sldMk cId="2700017138" sldId="466"/>
            <ac:picMk id="1026" creationId="{4C374332-4C1E-413C-83F8-779D2BA95B5F}"/>
          </ac:picMkLst>
        </pc:picChg>
        <pc:cxnChg chg="del">
          <ac:chgData name="Urieth Attard" userId="75441522-1268-482d-b74b-a084f810ee66" providerId="ADAL" clId="{E69C7606-21C4-48F9-A455-F567A4576B2F}" dt="2021-06-10T20:15:46.264" v="3209" actId="478"/>
          <ac:cxnSpMkLst>
            <pc:docMk/>
            <pc:sldMk cId="2700017138" sldId="466"/>
            <ac:cxnSpMk id="13" creationId="{7E5331C3-85E0-4F2B-9C18-38BA6D7AF486}"/>
          </ac:cxnSpMkLst>
        </pc:cxnChg>
        <pc:cxnChg chg="del">
          <ac:chgData name="Urieth Attard" userId="75441522-1268-482d-b74b-a084f810ee66" providerId="ADAL" clId="{E69C7606-21C4-48F9-A455-F567A4576B2F}" dt="2021-06-10T20:15:42.166" v="3207" actId="478"/>
          <ac:cxnSpMkLst>
            <pc:docMk/>
            <pc:sldMk cId="2700017138" sldId="466"/>
            <ac:cxnSpMk id="14" creationId="{94EEC298-2F20-478B-AEF6-84F643382FE5}"/>
          </ac:cxnSpMkLst>
        </pc:cxnChg>
        <pc:cxnChg chg="del">
          <ac:chgData name="Urieth Attard" userId="75441522-1268-482d-b74b-a084f810ee66" providerId="ADAL" clId="{E69C7606-21C4-48F9-A455-F567A4576B2F}" dt="2021-06-10T20:15:48.523" v="3210" actId="478"/>
          <ac:cxnSpMkLst>
            <pc:docMk/>
            <pc:sldMk cId="2700017138" sldId="466"/>
            <ac:cxnSpMk id="15" creationId="{4BDB8D68-CAA0-40A6-A425-57AA83C0EE92}"/>
          </ac:cxnSpMkLst>
        </pc:cxnChg>
        <pc:cxnChg chg="del">
          <ac:chgData name="Urieth Attard" userId="75441522-1268-482d-b74b-a084f810ee66" providerId="ADAL" clId="{E69C7606-21C4-48F9-A455-F567A4576B2F}" dt="2021-06-10T20:15:44.061" v="3208" actId="478"/>
          <ac:cxnSpMkLst>
            <pc:docMk/>
            <pc:sldMk cId="2700017138" sldId="466"/>
            <ac:cxnSpMk id="16" creationId="{EFC0FEC1-A7F4-4AFB-93D8-D7D6C37F5B40}"/>
          </ac:cxnSpMkLst>
        </pc:cxnChg>
      </pc:sldChg>
      <pc:sldChg chg="addSp delSp modSp add delAnim modAnim modNotesTx">
        <pc:chgData name="Urieth Attard" userId="75441522-1268-482d-b74b-a084f810ee66" providerId="ADAL" clId="{E69C7606-21C4-48F9-A455-F567A4576B2F}" dt="2021-06-11T20:12:15.506" v="8030" actId="20577"/>
        <pc:sldMkLst>
          <pc:docMk/>
          <pc:sldMk cId="1363930896" sldId="467"/>
        </pc:sldMkLst>
        <pc:spChg chg="add mod ord">
          <ac:chgData name="Urieth Attard" userId="75441522-1268-482d-b74b-a084f810ee66" providerId="ADAL" clId="{E69C7606-21C4-48F9-A455-F567A4576B2F}" dt="2021-06-10T20:19:53.661" v="3439" actId="166"/>
          <ac:spMkLst>
            <pc:docMk/>
            <pc:sldMk cId="1363930896" sldId="467"/>
            <ac:spMk id="5" creationId="{E5A591AD-20F5-4BDA-BB8C-818559D71F32}"/>
          </ac:spMkLst>
        </pc:spChg>
        <pc:spChg chg="add mod">
          <ac:chgData name="Urieth Attard" userId="75441522-1268-482d-b74b-a084f810ee66" providerId="ADAL" clId="{E69C7606-21C4-48F9-A455-F567A4576B2F}" dt="2021-06-10T20:24:23.132" v="3708" actId="207"/>
          <ac:spMkLst>
            <pc:docMk/>
            <pc:sldMk cId="1363930896" sldId="467"/>
            <ac:spMk id="6" creationId="{D70B3EAE-D3F7-43BA-8452-76E524B7EAED}"/>
          </ac:spMkLst>
        </pc:spChg>
        <pc:spChg chg="add mod">
          <ac:chgData name="Urieth Attard" userId="75441522-1268-482d-b74b-a084f810ee66" providerId="ADAL" clId="{E69C7606-21C4-48F9-A455-F567A4576B2F}" dt="2021-06-10T20:20:47.126" v="3453" actId="207"/>
          <ac:spMkLst>
            <pc:docMk/>
            <pc:sldMk cId="1363930896" sldId="467"/>
            <ac:spMk id="7" creationId="{A86E78D6-9618-4502-BE33-A030DA233554}"/>
          </ac:spMkLst>
        </pc:spChg>
        <pc:spChg chg="add del mod">
          <ac:chgData name="Urieth Attard" userId="75441522-1268-482d-b74b-a084f810ee66" providerId="ADAL" clId="{E69C7606-21C4-48F9-A455-F567A4576B2F}" dt="2021-06-10T20:19:36.513" v="3433" actId="478"/>
          <ac:spMkLst>
            <pc:docMk/>
            <pc:sldMk cId="1363930896" sldId="467"/>
            <ac:spMk id="8" creationId="{D6D4134B-DE86-4227-8244-C12D42D80554}"/>
          </ac:spMkLst>
        </pc:spChg>
        <pc:spChg chg="add mod">
          <ac:chgData name="Urieth Attard" userId="75441522-1268-482d-b74b-a084f810ee66" providerId="ADAL" clId="{E69C7606-21C4-48F9-A455-F567A4576B2F}" dt="2021-06-10T20:19:39.467" v="3434" actId="1076"/>
          <ac:spMkLst>
            <pc:docMk/>
            <pc:sldMk cId="1363930896" sldId="467"/>
            <ac:spMk id="10" creationId="{39811F99-7170-44FF-B0B7-F82AEC942D36}"/>
          </ac:spMkLst>
        </pc:spChg>
        <pc:spChg chg="add mod">
          <ac:chgData name="Urieth Attard" userId="75441522-1268-482d-b74b-a084f810ee66" providerId="ADAL" clId="{E69C7606-21C4-48F9-A455-F567A4576B2F}" dt="2021-06-10T20:18:56.686" v="3390" actId="20577"/>
          <ac:spMkLst>
            <pc:docMk/>
            <pc:sldMk cId="1363930896" sldId="467"/>
            <ac:spMk id="11" creationId="{78C8502F-D460-4002-BA6F-F88549716364}"/>
          </ac:spMkLst>
        </pc:spChg>
        <pc:spChg chg="add mod">
          <ac:chgData name="Urieth Attard" userId="75441522-1268-482d-b74b-a084f810ee66" providerId="ADAL" clId="{E69C7606-21C4-48F9-A455-F567A4576B2F}" dt="2021-06-10T20:19:45.139" v="3436" actId="1076"/>
          <ac:spMkLst>
            <pc:docMk/>
            <pc:sldMk cId="1363930896" sldId="467"/>
            <ac:spMk id="12" creationId="{B057E883-7A03-46AE-A995-6EF25191925D}"/>
          </ac:spMkLst>
        </pc:spChg>
        <pc:spChg chg="add mod">
          <ac:chgData name="Urieth Attard" userId="75441522-1268-482d-b74b-a084f810ee66" providerId="ADAL" clId="{E69C7606-21C4-48F9-A455-F567A4576B2F}" dt="2021-06-10T20:24:44.027" v="3714" actId="207"/>
          <ac:spMkLst>
            <pc:docMk/>
            <pc:sldMk cId="1363930896" sldId="467"/>
            <ac:spMk id="15" creationId="{79CC1F98-896E-43C0-BC4A-A36FFD43FAFF}"/>
          </ac:spMkLst>
        </pc:spChg>
        <pc:spChg chg="add mod">
          <ac:chgData name="Urieth Attard" userId="75441522-1268-482d-b74b-a084f810ee66" providerId="ADAL" clId="{E69C7606-21C4-48F9-A455-F567A4576B2F}" dt="2021-06-10T20:25:24.675" v="3717" actId="1076"/>
          <ac:spMkLst>
            <pc:docMk/>
            <pc:sldMk cId="1363930896" sldId="467"/>
            <ac:spMk id="16" creationId="{66F3BAC7-2A3B-4210-A981-2EECDEEFFA40}"/>
          </ac:spMkLst>
        </pc:spChg>
        <pc:spChg chg="add mod">
          <ac:chgData name="Urieth Attard" userId="75441522-1268-482d-b74b-a084f810ee66" providerId="ADAL" clId="{E69C7606-21C4-48F9-A455-F567A4576B2F}" dt="2021-06-10T20:25:41.716" v="3722" actId="207"/>
          <ac:spMkLst>
            <pc:docMk/>
            <pc:sldMk cId="1363930896" sldId="467"/>
            <ac:spMk id="18" creationId="{AE6C944D-2CD1-4ECA-87D7-631882B7E46D}"/>
          </ac:spMkLst>
        </pc:spChg>
        <pc:spChg chg="add mod">
          <ac:chgData name="Urieth Attard" userId="75441522-1268-482d-b74b-a084f810ee66" providerId="ADAL" clId="{E69C7606-21C4-48F9-A455-F567A4576B2F}" dt="2021-06-10T20:24:37.604" v="3712" actId="207"/>
          <ac:spMkLst>
            <pc:docMk/>
            <pc:sldMk cId="1363930896" sldId="467"/>
            <ac:spMk id="20" creationId="{FF12D833-88E8-47CC-81E2-B6B1F08AE42F}"/>
          </ac:spMkLst>
        </pc:spChg>
        <pc:spChg chg="add mod">
          <ac:chgData name="Urieth Attard" userId="75441522-1268-482d-b74b-a084f810ee66" providerId="ADAL" clId="{E69C7606-21C4-48F9-A455-F567A4576B2F}" dt="2021-06-10T20:25:38.146" v="3721" actId="1076"/>
          <ac:spMkLst>
            <pc:docMk/>
            <pc:sldMk cId="1363930896" sldId="467"/>
            <ac:spMk id="21" creationId="{6AF67E55-3CFA-438B-BE06-13A3074B168D}"/>
          </ac:spMkLst>
        </pc:spChg>
        <pc:picChg chg="add mod">
          <ac:chgData name="Urieth Attard" userId="75441522-1268-482d-b74b-a084f810ee66" providerId="ADAL" clId="{E69C7606-21C4-48F9-A455-F567A4576B2F}" dt="2021-06-10T20:20:15.515" v="3445" actId="1076"/>
          <ac:picMkLst>
            <pc:docMk/>
            <pc:sldMk cId="1363930896" sldId="467"/>
            <ac:picMk id="3" creationId="{21E3A5B5-4EEE-4E22-AD63-8D4E6664471E}"/>
          </ac:picMkLst>
        </pc:picChg>
        <pc:picChg chg="del">
          <ac:chgData name="Urieth Attard" userId="75441522-1268-482d-b74b-a084f810ee66" providerId="ADAL" clId="{E69C7606-21C4-48F9-A455-F567A4576B2F}" dt="2021-06-10T20:16:51.752" v="3225" actId="478"/>
          <ac:picMkLst>
            <pc:docMk/>
            <pc:sldMk cId="1363930896" sldId="467"/>
            <ac:picMk id="4" creationId="{3FA9AA28-0E58-461A-A184-1D5FBA55E747}"/>
          </ac:picMkLst>
        </pc:picChg>
        <pc:picChg chg="del">
          <ac:chgData name="Urieth Attard" userId="75441522-1268-482d-b74b-a084f810ee66" providerId="ADAL" clId="{E69C7606-21C4-48F9-A455-F567A4576B2F}" dt="2021-06-10T20:16:55.844" v="3226" actId="478"/>
          <ac:picMkLst>
            <pc:docMk/>
            <pc:sldMk cId="1363930896" sldId="467"/>
            <ac:picMk id="17" creationId="{C16FF80E-71B7-445A-8B95-6289CA579923}"/>
          </ac:picMkLst>
        </pc:picChg>
        <pc:picChg chg="del">
          <ac:chgData name="Urieth Attard" userId="75441522-1268-482d-b74b-a084f810ee66" providerId="ADAL" clId="{E69C7606-21C4-48F9-A455-F567A4576B2F}" dt="2021-06-10T20:16:55.844" v="3226" actId="478"/>
          <ac:picMkLst>
            <pc:docMk/>
            <pc:sldMk cId="1363930896" sldId="467"/>
            <ac:picMk id="19" creationId="{A90522F4-AB59-4DCE-8939-F0EC121429FC}"/>
          </ac:picMkLst>
        </pc:picChg>
        <pc:picChg chg="del">
          <ac:chgData name="Urieth Attard" userId="75441522-1268-482d-b74b-a084f810ee66" providerId="ADAL" clId="{E69C7606-21C4-48F9-A455-F567A4576B2F}" dt="2021-06-10T20:16:55.844" v="3226" actId="478"/>
          <ac:picMkLst>
            <pc:docMk/>
            <pc:sldMk cId="1363930896" sldId="467"/>
            <ac:picMk id="1026" creationId="{4C374332-4C1E-413C-83F8-779D2BA95B5F}"/>
          </ac:picMkLst>
        </pc:picChg>
      </pc:sldChg>
      <pc:sldChg chg="addSp delSp modSp add delAnim modAnim modNotesTx">
        <pc:chgData name="Urieth Attard" userId="75441522-1268-482d-b74b-a084f810ee66" providerId="ADAL" clId="{E69C7606-21C4-48F9-A455-F567A4576B2F}" dt="2021-06-11T20:41:18.303" v="10257" actId="6549"/>
        <pc:sldMkLst>
          <pc:docMk/>
          <pc:sldMk cId="3998577855" sldId="468"/>
        </pc:sldMkLst>
        <pc:spChg chg="ord">
          <ac:chgData name="Urieth Attard" userId="75441522-1268-482d-b74b-a084f810ee66" providerId="ADAL" clId="{E69C7606-21C4-48F9-A455-F567A4576B2F}" dt="2021-06-10T20:26:54.865" v="3736" actId="167"/>
          <ac:spMkLst>
            <pc:docMk/>
            <pc:sldMk cId="3998577855" sldId="468"/>
            <ac:spMk id="2" creationId="{FBA007A6-B655-4899-9346-060CB04B21F5}"/>
          </ac:spMkLst>
        </pc:spChg>
        <pc:spChg chg="mod">
          <ac:chgData name="Urieth Attard" userId="75441522-1268-482d-b74b-a084f810ee66" providerId="ADAL" clId="{E69C7606-21C4-48F9-A455-F567A4576B2F}" dt="2021-06-10T20:28:06.372" v="3902" actId="1076"/>
          <ac:spMkLst>
            <pc:docMk/>
            <pc:sldMk cId="3998577855" sldId="468"/>
            <ac:spMk id="5" creationId="{E5A591AD-20F5-4BDA-BB8C-818559D71F32}"/>
          </ac:spMkLst>
        </pc:spChg>
        <pc:spChg chg="mod">
          <ac:chgData name="Urieth Attard" userId="75441522-1268-482d-b74b-a084f810ee66" providerId="ADAL" clId="{E69C7606-21C4-48F9-A455-F567A4576B2F}" dt="2021-06-11T20:15:57.131" v="8571" actId="20577"/>
          <ac:spMkLst>
            <pc:docMk/>
            <pc:sldMk cId="3998577855" sldId="468"/>
            <ac:spMk id="6" creationId="{D70B3EAE-D3F7-43BA-8452-76E524B7EAED}"/>
          </ac:spMkLst>
        </pc:spChg>
        <pc:spChg chg="del">
          <ac:chgData name="Urieth Attard" userId="75441522-1268-482d-b74b-a084f810ee66" providerId="ADAL" clId="{E69C7606-21C4-48F9-A455-F567A4576B2F}" dt="2021-06-10T20:26:57.338" v="3737" actId="478"/>
          <ac:spMkLst>
            <pc:docMk/>
            <pc:sldMk cId="3998577855" sldId="468"/>
            <ac:spMk id="7" creationId="{A86E78D6-9618-4502-BE33-A030DA233554}"/>
          </ac:spMkLst>
        </pc:spChg>
        <pc:spChg chg="mod">
          <ac:chgData name="Urieth Attard" userId="75441522-1268-482d-b74b-a084f810ee66" providerId="ADAL" clId="{E69C7606-21C4-48F9-A455-F567A4576B2F}" dt="2021-06-10T20:28:04.386" v="3901" actId="1076"/>
          <ac:spMkLst>
            <pc:docMk/>
            <pc:sldMk cId="3998577855" sldId="468"/>
            <ac:spMk id="10" creationId="{39811F99-7170-44FF-B0B7-F82AEC942D36}"/>
          </ac:spMkLst>
        </pc:spChg>
        <pc:spChg chg="del">
          <ac:chgData name="Urieth Attard" userId="75441522-1268-482d-b74b-a084f810ee66" providerId="ADAL" clId="{E69C7606-21C4-48F9-A455-F567A4576B2F}" dt="2021-06-10T20:28:01.831" v="3900" actId="478"/>
          <ac:spMkLst>
            <pc:docMk/>
            <pc:sldMk cId="3998577855" sldId="468"/>
            <ac:spMk id="11" creationId="{78C8502F-D460-4002-BA6F-F88549716364}"/>
          </ac:spMkLst>
        </pc:spChg>
        <pc:spChg chg="mod">
          <ac:chgData name="Urieth Attard" userId="75441522-1268-482d-b74b-a084f810ee66" providerId="ADAL" clId="{E69C7606-21C4-48F9-A455-F567A4576B2F}" dt="2021-06-10T20:28:08.235" v="3903" actId="1076"/>
          <ac:spMkLst>
            <pc:docMk/>
            <pc:sldMk cId="3998577855" sldId="468"/>
            <ac:spMk id="12" creationId="{B057E883-7A03-46AE-A995-6EF25191925D}"/>
          </ac:spMkLst>
        </pc:spChg>
        <pc:spChg chg="del mod">
          <ac:chgData name="Urieth Attard" userId="75441522-1268-482d-b74b-a084f810ee66" providerId="ADAL" clId="{E69C7606-21C4-48F9-A455-F567A4576B2F}" dt="2021-06-11T20:16:01.708" v="8572" actId="478"/>
          <ac:spMkLst>
            <pc:docMk/>
            <pc:sldMk cId="3998577855" sldId="468"/>
            <ac:spMk id="15" creationId="{79CC1F98-896E-43C0-BC4A-A36FFD43FAFF}"/>
          </ac:spMkLst>
        </pc:spChg>
        <pc:spChg chg="mod">
          <ac:chgData name="Urieth Attard" userId="75441522-1268-482d-b74b-a084f810ee66" providerId="ADAL" clId="{E69C7606-21C4-48F9-A455-F567A4576B2F}" dt="2021-06-11T20:17:29.611" v="8694" actId="1076"/>
          <ac:spMkLst>
            <pc:docMk/>
            <pc:sldMk cId="3998577855" sldId="468"/>
            <ac:spMk id="16" creationId="{66F3BAC7-2A3B-4210-A981-2EECDEEFFA40}"/>
          </ac:spMkLst>
        </pc:spChg>
        <pc:spChg chg="del mod">
          <ac:chgData name="Urieth Attard" userId="75441522-1268-482d-b74b-a084f810ee66" providerId="ADAL" clId="{E69C7606-21C4-48F9-A455-F567A4576B2F}" dt="2021-06-11T20:17:21.880" v="8692" actId="478"/>
          <ac:spMkLst>
            <pc:docMk/>
            <pc:sldMk cId="3998577855" sldId="468"/>
            <ac:spMk id="18" creationId="{AE6C944D-2CD1-4ECA-87D7-631882B7E46D}"/>
          </ac:spMkLst>
        </pc:spChg>
        <pc:spChg chg="add del">
          <ac:chgData name="Urieth Attard" userId="75441522-1268-482d-b74b-a084f810ee66" providerId="ADAL" clId="{E69C7606-21C4-48F9-A455-F567A4576B2F}" dt="2021-06-10T20:28:10.658" v="3904" actId="478"/>
          <ac:spMkLst>
            <pc:docMk/>
            <pc:sldMk cId="3998577855" sldId="468"/>
            <ac:spMk id="19" creationId="{5DA8F282-C9F2-4947-97B6-A570B1758C1E}"/>
          </ac:spMkLst>
        </pc:spChg>
        <pc:spChg chg="add mod">
          <ac:chgData name="Urieth Attard" userId="75441522-1268-482d-b74b-a084f810ee66" providerId="ADAL" clId="{E69C7606-21C4-48F9-A455-F567A4576B2F}" dt="2021-06-11T20:18:58.629" v="8872" actId="1076"/>
          <ac:spMkLst>
            <pc:docMk/>
            <pc:sldMk cId="3998577855" sldId="468"/>
            <ac:spMk id="19" creationId="{F35F6BFC-1B5E-4C6F-AE02-9DADCB42232D}"/>
          </ac:spMkLst>
        </pc:spChg>
        <pc:spChg chg="mod">
          <ac:chgData name="Urieth Attard" userId="75441522-1268-482d-b74b-a084f810ee66" providerId="ADAL" clId="{E69C7606-21C4-48F9-A455-F567A4576B2F}" dt="2021-06-11T20:17:57.430" v="8758" actId="1076"/>
          <ac:spMkLst>
            <pc:docMk/>
            <pc:sldMk cId="3998577855" sldId="468"/>
            <ac:spMk id="20" creationId="{FF12D833-88E8-47CC-81E2-B6B1F08AE42F}"/>
          </ac:spMkLst>
        </pc:spChg>
        <pc:spChg chg="mod">
          <ac:chgData name="Urieth Attard" userId="75441522-1268-482d-b74b-a084f810ee66" providerId="ADAL" clId="{E69C7606-21C4-48F9-A455-F567A4576B2F}" dt="2021-06-11T20:16:17.221" v="8581" actId="14100"/>
          <ac:spMkLst>
            <pc:docMk/>
            <pc:sldMk cId="3998577855" sldId="468"/>
            <ac:spMk id="21" creationId="{6AF67E55-3CFA-438B-BE06-13A3074B168D}"/>
          </ac:spMkLst>
        </pc:spChg>
        <pc:spChg chg="add mod">
          <ac:chgData name="Urieth Attard" userId="75441522-1268-482d-b74b-a084f810ee66" providerId="ADAL" clId="{E69C7606-21C4-48F9-A455-F567A4576B2F}" dt="2021-06-11T20:17:17.231" v="8691" actId="1076"/>
          <ac:spMkLst>
            <pc:docMk/>
            <pc:sldMk cId="3998577855" sldId="468"/>
            <ac:spMk id="22" creationId="{B419C487-5D99-4EB5-80F7-D8F3A7790B6F}"/>
          </ac:spMkLst>
        </pc:spChg>
        <pc:spChg chg="add mod">
          <ac:chgData name="Urieth Attard" userId="75441522-1268-482d-b74b-a084f810ee66" providerId="ADAL" clId="{E69C7606-21C4-48F9-A455-F567A4576B2F}" dt="2021-06-11T20:19:23.251" v="8902" actId="1076"/>
          <ac:spMkLst>
            <pc:docMk/>
            <pc:sldMk cId="3998577855" sldId="468"/>
            <ac:spMk id="23" creationId="{0A0C2731-87DE-49A6-96EB-051838FB577A}"/>
          </ac:spMkLst>
        </pc:spChg>
        <pc:spChg chg="add mod">
          <ac:chgData name="Urieth Attard" userId="75441522-1268-482d-b74b-a084f810ee66" providerId="ADAL" clId="{E69C7606-21C4-48F9-A455-F567A4576B2F}" dt="2021-06-11T20:41:18.303" v="10257" actId="6549"/>
          <ac:spMkLst>
            <pc:docMk/>
            <pc:sldMk cId="3998577855" sldId="468"/>
            <ac:spMk id="24" creationId="{ED3E0D70-63EE-400E-B388-B0B86ABA8EFB}"/>
          </ac:spMkLst>
        </pc:spChg>
        <pc:picChg chg="del">
          <ac:chgData name="Urieth Attard" userId="75441522-1268-482d-b74b-a084f810ee66" providerId="ADAL" clId="{E69C7606-21C4-48F9-A455-F567A4576B2F}" dt="2021-06-10T20:26:45.809" v="3732" actId="478"/>
          <ac:picMkLst>
            <pc:docMk/>
            <pc:sldMk cId="3998577855" sldId="468"/>
            <ac:picMk id="3" creationId="{21E3A5B5-4EEE-4E22-AD63-8D4E6664471E}"/>
          </ac:picMkLst>
        </pc:picChg>
        <pc:picChg chg="add mod ord">
          <ac:chgData name="Urieth Attard" userId="75441522-1268-482d-b74b-a084f810ee66" providerId="ADAL" clId="{E69C7606-21C4-48F9-A455-F567A4576B2F}" dt="2021-06-10T20:32:59.042" v="4340" actId="1076"/>
          <ac:picMkLst>
            <pc:docMk/>
            <pc:sldMk cId="3998577855" sldId="468"/>
            <ac:picMk id="4" creationId="{BC432E8C-B2B5-4AC0-A09B-C299C97B78A5}"/>
          </ac:picMkLst>
        </pc:picChg>
        <pc:picChg chg="add mod">
          <ac:chgData name="Urieth Attard" userId="75441522-1268-482d-b74b-a084f810ee66" providerId="ADAL" clId="{E69C7606-21C4-48F9-A455-F567A4576B2F}" dt="2021-06-10T20:27:05.731" v="3739" actId="1076"/>
          <ac:picMkLst>
            <pc:docMk/>
            <pc:sldMk cId="3998577855" sldId="468"/>
            <ac:picMk id="17" creationId="{EDE87CAB-5DDA-415D-B03D-8BFD7205BF38}"/>
          </ac:picMkLst>
        </pc:picChg>
      </pc:sldChg>
      <pc:sldChg chg="addSp delSp modSp add modAnim modNotesTx">
        <pc:chgData name="Urieth Attard" userId="75441522-1268-482d-b74b-a084f810ee66" providerId="ADAL" clId="{E69C7606-21C4-48F9-A455-F567A4576B2F}" dt="2021-06-11T20:21:42.827" v="9328" actId="20577"/>
        <pc:sldMkLst>
          <pc:docMk/>
          <pc:sldMk cId="2074362525" sldId="469"/>
        </pc:sldMkLst>
        <pc:spChg chg="ord">
          <ac:chgData name="Urieth Attard" userId="75441522-1268-482d-b74b-a084f810ee66" providerId="ADAL" clId="{E69C7606-21C4-48F9-A455-F567A4576B2F}" dt="2021-06-10T20:31:56.161" v="4201" actId="167"/>
          <ac:spMkLst>
            <pc:docMk/>
            <pc:sldMk cId="2074362525" sldId="469"/>
            <ac:spMk id="2" creationId="{FBA007A6-B655-4899-9346-060CB04B21F5}"/>
          </ac:spMkLst>
        </pc:spChg>
        <pc:spChg chg="mod">
          <ac:chgData name="Urieth Attard" userId="75441522-1268-482d-b74b-a084f810ee66" providerId="ADAL" clId="{E69C7606-21C4-48F9-A455-F567A4576B2F}" dt="2021-06-10T20:32:26.050" v="4296" actId="6549"/>
          <ac:spMkLst>
            <pc:docMk/>
            <pc:sldMk cId="2074362525" sldId="469"/>
            <ac:spMk id="5" creationId="{E5A591AD-20F5-4BDA-BB8C-818559D71F32}"/>
          </ac:spMkLst>
        </pc:spChg>
        <pc:spChg chg="mod">
          <ac:chgData name="Urieth Attard" userId="75441522-1268-482d-b74b-a084f810ee66" providerId="ADAL" clId="{E69C7606-21C4-48F9-A455-F567A4576B2F}" dt="2021-06-10T20:34:49.938" v="4480" actId="1076"/>
          <ac:spMkLst>
            <pc:docMk/>
            <pc:sldMk cId="2074362525" sldId="469"/>
            <ac:spMk id="6" creationId="{D70B3EAE-D3F7-43BA-8452-76E524B7EAED}"/>
          </ac:spMkLst>
        </pc:spChg>
        <pc:spChg chg="mod">
          <ac:chgData name="Urieth Attard" userId="75441522-1268-482d-b74b-a084f810ee66" providerId="ADAL" clId="{E69C7606-21C4-48F9-A455-F567A4576B2F}" dt="2021-06-10T20:32:34.751" v="4333" actId="20577"/>
          <ac:spMkLst>
            <pc:docMk/>
            <pc:sldMk cId="2074362525" sldId="469"/>
            <ac:spMk id="10" creationId="{39811F99-7170-44FF-B0B7-F82AEC942D36}"/>
          </ac:spMkLst>
        </pc:spChg>
        <pc:spChg chg="mod">
          <ac:chgData name="Urieth Attard" userId="75441522-1268-482d-b74b-a084f810ee66" providerId="ADAL" clId="{E69C7606-21C4-48F9-A455-F567A4576B2F}" dt="2021-06-10T20:32:08.724" v="4217" actId="20577"/>
          <ac:spMkLst>
            <pc:docMk/>
            <pc:sldMk cId="2074362525" sldId="469"/>
            <ac:spMk id="12" creationId="{B057E883-7A03-46AE-A995-6EF25191925D}"/>
          </ac:spMkLst>
        </pc:spChg>
        <pc:spChg chg="del mod">
          <ac:chgData name="Urieth Attard" userId="75441522-1268-482d-b74b-a084f810ee66" providerId="ADAL" clId="{E69C7606-21C4-48F9-A455-F567A4576B2F}" dt="2021-06-10T20:32:43.317" v="4335" actId="478"/>
          <ac:spMkLst>
            <pc:docMk/>
            <pc:sldMk cId="2074362525" sldId="469"/>
            <ac:spMk id="15" creationId="{79CC1F98-896E-43C0-BC4A-A36FFD43FAFF}"/>
          </ac:spMkLst>
        </pc:spChg>
        <pc:spChg chg="del">
          <ac:chgData name="Urieth Attard" userId="75441522-1268-482d-b74b-a084f810ee66" providerId="ADAL" clId="{E69C7606-21C4-48F9-A455-F567A4576B2F}" dt="2021-06-10T20:33:49.170" v="4400" actId="478"/>
          <ac:spMkLst>
            <pc:docMk/>
            <pc:sldMk cId="2074362525" sldId="469"/>
            <ac:spMk id="16" creationId="{66F3BAC7-2A3B-4210-A981-2EECDEEFFA40}"/>
          </ac:spMkLst>
        </pc:spChg>
        <pc:spChg chg="del">
          <ac:chgData name="Urieth Attard" userId="75441522-1268-482d-b74b-a084f810ee66" providerId="ADAL" clId="{E69C7606-21C4-48F9-A455-F567A4576B2F}" dt="2021-06-10T20:33:51.824" v="4401" actId="478"/>
          <ac:spMkLst>
            <pc:docMk/>
            <pc:sldMk cId="2074362525" sldId="469"/>
            <ac:spMk id="18" creationId="{AE6C944D-2CD1-4ECA-87D7-631882B7E46D}"/>
          </ac:spMkLst>
        </pc:spChg>
        <pc:spChg chg="add mod">
          <ac:chgData name="Urieth Attard" userId="75441522-1268-482d-b74b-a084f810ee66" providerId="ADAL" clId="{E69C7606-21C4-48F9-A455-F567A4576B2F}" dt="2021-06-11T20:20:16.248" v="8975" actId="20577"/>
          <ac:spMkLst>
            <pc:docMk/>
            <pc:sldMk cId="2074362525" sldId="469"/>
            <ac:spMk id="19" creationId="{452E8377-A6A5-4C34-895A-922261641913}"/>
          </ac:spMkLst>
        </pc:spChg>
        <pc:spChg chg="del">
          <ac:chgData name="Urieth Attard" userId="75441522-1268-482d-b74b-a084f810ee66" providerId="ADAL" clId="{E69C7606-21C4-48F9-A455-F567A4576B2F}" dt="2021-06-10T20:33:44.406" v="4398" actId="478"/>
          <ac:spMkLst>
            <pc:docMk/>
            <pc:sldMk cId="2074362525" sldId="469"/>
            <ac:spMk id="20" creationId="{FF12D833-88E8-47CC-81E2-B6B1F08AE42F}"/>
          </ac:spMkLst>
        </pc:spChg>
        <pc:spChg chg="del">
          <ac:chgData name="Urieth Attard" userId="75441522-1268-482d-b74b-a084f810ee66" providerId="ADAL" clId="{E69C7606-21C4-48F9-A455-F567A4576B2F}" dt="2021-06-10T20:33:46.645" v="4399" actId="478"/>
          <ac:spMkLst>
            <pc:docMk/>
            <pc:sldMk cId="2074362525" sldId="469"/>
            <ac:spMk id="21" creationId="{6AF67E55-3CFA-438B-BE06-13A3074B168D}"/>
          </ac:spMkLst>
        </pc:spChg>
        <pc:spChg chg="del mod">
          <ac:chgData name="Urieth Attard" userId="75441522-1268-482d-b74b-a084f810ee66" providerId="ADAL" clId="{E69C7606-21C4-48F9-A455-F567A4576B2F}" dt="2021-06-10T20:35:22.229" v="4555"/>
          <ac:spMkLst>
            <pc:docMk/>
            <pc:sldMk cId="2074362525" sldId="469"/>
            <ac:spMk id="22" creationId="{B419C487-5D99-4EB5-80F7-D8F3A7790B6F}"/>
          </ac:spMkLst>
        </pc:spChg>
        <pc:picChg chg="add mod ord">
          <ac:chgData name="Urieth Attard" userId="75441522-1268-482d-b74b-a084f810ee66" providerId="ADAL" clId="{E69C7606-21C4-48F9-A455-F567A4576B2F}" dt="2021-06-10T20:31:53.722" v="4200" actId="167"/>
          <ac:picMkLst>
            <pc:docMk/>
            <pc:sldMk cId="2074362525" sldId="469"/>
            <ac:picMk id="3" creationId="{630C04C3-66F6-4376-BE2E-19BAB61ADD37}"/>
          </ac:picMkLst>
        </pc:picChg>
        <pc:picChg chg="del">
          <ac:chgData name="Urieth Attard" userId="75441522-1268-482d-b74b-a084f810ee66" providerId="ADAL" clId="{E69C7606-21C4-48F9-A455-F567A4576B2F}" dt="2021-06-10T20:31:45.119" v="4196" actId="478"/>
          <ac:picMkLst>
            <pc:docMk/>
            <pc:sldMk cId="2074362525" sldId="469"/>
            <ac:picMk id="4" creationId="{BC432E8C-B2B5-4AC0-A09B-C299C97B78A5}"/>
          </ac:picMkLst>
        </pc:picChg>
        <pc:picChg chg="del">
          <ac:chgData name="Urieth Attard" userId="75441522-1268-482d-b74b-a084f810ee66" providerId="ADAL" clId="{E69C7606-21C4-48F9-A455-F567A4576B2F}" dt="2021-06-10T20:31:58.938" v="4202" actId="478"/>
          <ac:picMkLst>
            <pc:docMk/>
            <pc:sldMk cId="2074362525" sldId="469"/>
            <ac:picMk id="17" creationId="{EDE87CAB-5DDA-415D-B03D-8BFD7205BF38}"/>
          </ac:picMkLst>
        </pc:picChg>
      </pc:sldChg>
    </pc:docChg>
  </pc:docChgLst>
  <pc:docChgLst>
    <pc:chgData name="Urieth Attard" userId="75441522-1268-482d-b74b-a084f810ee66" providerId="ADAL" clId="{23CF9EE5-3A30-4F72-87EA-914F9EB2AEAA}"/>
    <pc:docChg chg="addSld delSld modSld">
      <pc:chgData name="Urieth Attard" userId="75441522-1268-482d-b74b-a084f810ee66" providerId="ADAL" clId="{23CF9EE5-3A30-4F72-87EA-914F9EB2AEAA}" dt="2021-08-27T10:58:59.073" v="91"/>
      <pc:docMkLst>
        <pc:docMk/>
      </pc:docMkLst>
      <pc:sldChg chg="modSp modNotesTx">
        <pc:chgData name="Urieth Attard" userId="75441522-1268-482d-b74b-a084f810ee66" providerId="ADAL" clId="{23CF9EE5-3A30-4F72-87EA-914F9EB2AEAA}" dt="2021-08-27T10:56:24.262" v="63" actId="6549"/>
        <pc:sldMkLst>
          <pc:docMk/>
          <pc:sldMk cId="2808312611" sldId="299"/>
        </pc:sldMkLst>
        <pc:spChg chg="mod">
          <ac:chgData name="Urieth Attard" userId="75441522-1268-482d-b74b-a084f810ee66" providerId="ADAL" clId="{23CF9EE5-3A30-4F72-87EA-914F9EB2AEAA}" dt="2021-08-27T10:56:00.061" v="61" actId="20577"/>
          <ac:spMkLst>
            <pc:docMk/>
            <pc:sldMk cId="2808312611" sldId="299"/>
            <ac:spMk id="2" creationId="{8D4ED53B-8230-4C36-9720-599714DF2D7B}"/>
          </ac:spMkLst>
        </pc:spChg>
      </pc:sldChg>
      <pc:sldChg chg="modSp">
        <pc:chgData name="Urieth Attard" userId="75441522-1268-482d-b74b-a084f810ee66" providerId="ADAL" clId="{23CF9EE5-3A30-4F72-87EA-914F9EB2AEAA}" dt="2021-08-27T10:55:46.272" v="37" actId="114"/>
        <pc:sldMkLst>
          <pc:docMk/>
          <pc:sldMk cId="4109764292" sldId="307"/>
        </pc:sldMkLst>
        <pc:spChg chg="mod">
          <ac:chgData name="Urieth Attard" userId="75441522-1268-482d-b74b-a084f810ee66" providerId="ADAL" clId="{23CF9EE5-3A30-4F72-87EA-914F9EB2AEAA}" dt="2021-08-27T10:55:46.272" v="37" actId="114"/>
          <ac:spMkLst>
            <pc:docMk/>
            <pc:sldMk cId="4109764292" sldId="307"/>
            <ac:spMk id="5" creationId="{D6BE8F0F-99CA-4624-BE99-E95152857094}"/>
          </ac:spMkLst>
        </pc:spChg>
      </pc:sldChg>
      <pc:sldChg chg="modNotesTx">
        <pc:chgData name="Urieth Attard" userId="75441522-1268-482d-b74b-a084f810ee66" providerId="ADAL" clId="{23CF9EE5-3A30-4F72-87EA-914F9EB2AEAA}" dt="2021-08-27T10:57:03.550" v="78" actId="6549"/>
        <pc:sldMkLst>
          <pc:docMk/>
          <pc:sldMk cId="1234690599" sldId="319"/>
        </pc:sldMkLst>
      </pc:sldChg>
      <pc:sldChg chg="mod modTransition modShow">
        <pc:chgData name="Urieth Attard" userId="75441522-1268-482d-b74b-a084f810ee66" providerId="ADAL" clId="{23CF9EE5-3A30-4F72-87EA-914F9EB2AEAA}" dt="2021-08-27T10:58:59.073" v="91"/>
        <pc:sldMkLst>
          <pc:docMk/>
          <pc:sldMk cId="2961034297" sldId="340"/>
        </pc:sldMkLst>
      </pc:sldChg>
      <pc:sldChg chg="modNotesTx">
        <pc:chgData name="Urieth Attard" userId="75441522-1268-482d-b74b-a084f810ee66" providerId="ADAL" clId="{23CF9EE5-3A30-4F72-87EA-914F9EB2AEAA}" dt="2021-08-27T10:56:58.386" v="77" actId="20577"/>
        <pc:sldMkLst>
          <pc:docMk/>
          <pc:sldMk cId="1487398923" sldId="395"/>
        </pc:sldMkLst>
      </pc:sldChg>
      <pc:sldChg chg="modNotesTx">
        <pc:chgData name="Urieth Attard" userId="75441522-1268-482d-b74b-a084f810ee66" providerId="ADAL" clId="{23CF9EE5-3A30-4F72-87EA-914F9EB2AEAA}" dt="2021-08-27T10:57:24.488" v="79" actId="6549"/>
        <pc:sldMkLst>
          <pc:docMk/>
          <pc:sldMk cId="4081830186" sldId="422"/>
        </pc:sldMkLst>
      </pc:sldChg>
      <pc:sldChg chg="modNotesTx">
        <pc:chgData name="Urieth Attard" userId="75441522-1268-482d-b74b-a084f810ee66" providerId="ADAL" clId="{23CF9EE5-3A30-4F72-87EA-914F9EB2AEAA}" dt="2021-08-27T10:58:54.844" v="89" actId="6549"/>
        <pc:sldMkLst>
          <pc:docMk/>
          <pc:sldMk cId="1784217623" sldId="425"/>
        </pc:sldMkLst>
      </pc:sldChg>
      <pc:sldChg chg="modNotesTx">
        <pc:chgData name="Urieth Attard" userId="75441522-1268-482d-b74b-a084f810ee66" providerId="ADAL" clId="{23CF9EE5-3A30-4F72-87EA-914F9EB2AEAA}" dt="2021-08-27T10:57:42.377" v="80" actId="6549"/>
        <pc:sldMkLst>
          <pc:docMk/>
          <pc:sldMk cId="3874317856" sldId="436"/>
        </pc:sldMkLst>
      </pc:sldChg>
      <pc:sldChg chg="addSp delSp modSp add del setBg delDesignElem">
        <pc:chgData name="Urieth Attard" userId="75441522-1268-482d-b74b-a084f810ee66" providerId="ADAL" clId="{23CF9EE5-3A30-4F72-87EA-914F9EB2AEAA}" dt="2021-08-27T10:55:03.204" v="26" actId="20577"/>
        <pc:sldMkLst>
          <pc:docMk/>
          <pc:sldMk cId="3697312210" sldId="449"/>
        </pc:sldMkLst>
        <pc:spChg chg="mod">
          <ac:chgData name="Urieth Attard" userId="75441522-1268-482d-b74b-a084f810ee66" providerId="ADAL" clId="{23CF9EE5-3A30-4F72-87EA-914F9EB2AEAA}" dt="2021-08-27T10:55:03.204" v="26" actId="20577"/>
          <ac:spMkLst>
            <pc:docMk/>
            <pc:sldMk cId="3697312210" sldId="449"/>
            <ac:spMk id="3" creationId="{2FED5CAC-2235-4E22-8BCC-AA4B3838DD77}"/>
          </ac:spMkLst>
        </pc:spChg>
        <pc:spChg chg="add del">
          <ac:chgData name="Urieth Attard" userId="75441522-1268-482d-b74b-a084f810ee66" providerId="ADAL" clId="{23CF9EE5-3A30-4F72-87EA-914F9EB2AEAA}" dt="2021-08-27T10:54:54.369" v="2"/>
          <ac:spMkLst>
            <pc:docMk/>
            <pc:sldMk cId="3697312210" sldId="449"/>
            <ac:spMk id="1035" creationId="{74426AB7-D619-4515-962A-BC83909EC015}"/>
          </ac:spMkLst>
        </pc:spChg>
        <pc:spChg chg="add del">
          <ac:chgData name="Urieth Attard" userId="75441522-1268-482d-b74b-a084f810ee66" providerId="ADAL" clId="{23CF9EE5-3A30-4F72-87EA-914F9EB2AEAA}" dt="2021-08-27T10:54:54.369" v="2"/>
          <ac:spMkLst>
            <pc:docMk/>
            <pc:sldMk cId="3697312210" sldId="449"/>
            <ac:spMk id="1036" creationId="{DE47DF98-723F-4AAC-ABCF-CACBC438F78F}"/>
          </ac:spMkLst>
        </pc:spChg>
        <pc:cxnChg chg="add del">
          <ac:chgData name="Urieth Attard" userId="75441522-1268-482d-b74b-a084f810ee66" providerId="ADAL" clId="{23CF9EE5-3A30-4F72-87EA-914F9EB2AEAA}" dt="2021-08-27T10:54:54.369" v="2"/>
          <ac:cxnSpMkLst>
            <pc:docMk/>
            <pc:sldMk cId="3697312210" sldId="449"/>
            <ac:cxnSpMk id="143" creationId="{EA29FC7C-9308-4FDE-8DCA-405668055B0F}"/>
          </ac:cxnSpMkLst>
        </pc:cxnChg>
      </pc:sldChg>
      <pc:sldChg chg="modNotesTx">
        <pc:chgData name="Urieth Attard" userId="75441522-1268-482d-b74b-a084f810ee66" providerId="ADAL" clId="{23CF9EE5-3A30-4F72-87EA-914F9EB2AEAA}" dt="2021-08-27T10:57:49.388" v="81" actId="6549"/>
        <pc:sldMkLst>
          <pc:docMk/>
          <pc:sldMk cId="1253848720" sldId="450"/>
        </pc:sldMkLst>
      </pc:sldChg>
      <pc:sldChg chg="del">
        <pc:chgData name="Urieth Attard" userId="75441522-1268-482d-b74b-a084f810ee66" providerId="ADAL" clId="{23CF9EE5-3A30-4F72-87EA-914F9EB2AEAA}" dt="2021-08-27T10:54:56.272" v="4" actId="47"/>
        <pc:sldMkLst>
          <pc:docMk/>
          <pc:sldMk cId="651218643" sldId="454"/>
        </pc:sldMkLst>
      </pc:sldChg>
      <pc:sldChg chg="del">
        <pc:chgData name="Urieth Attard" userId="75441522-1268-482d-b74b-a084f810ee66" providerId="ADAL" clId="{23CF9EE5-3A30-4F72-87EA-914F9EB2AEAA}" dt="2021-08-27T10:56:14.771" v="62" actId="47"/>
        <pc:sldMkLst>
          <pc:docMk/>
          <pc:sldMk cId="2708740563" sldId="462"/>
        </pc:sldMkLst>
      </pc:sldChg>
      <pc:sldChg chg="modNotesTx">
        <pc:chgData name="Urieth Attard" userId="75441522-1268-482d-b74b-a084f810ee66" providerId="ADAL" clId="{23CF9EE5-3A30-4F72-87EA-914F9EB2AEAA}" dt="2021-08-27T10:58:18.374" v="82" actId="6549"/>
        <pc:sldMkLst>
          <pc:docMk/>
          <pc:sldMk cId="19433685" sldId="463"/>
        </pc:sldMkLst>
      </pc:sldChg>
      <pc:sldChg chg="modNotesTx">
        <pc:chgData name="Urieth Attard" userId="75441522-1268-482d-b74b-a084f810ee66" providerId="ADAL" clId="{23CF9EE5-3A30-4F72-87EA-914F9EB2AEAA}" dt="2021-08-27T10:58:26.280" v="85" actId="20577"/>
        <pc:sldMkLst>
          <pc:docMk/>
          <pc:sldMk cId="2205871971" sldId="464"/>
        </pc:sldMkLst>
      </pc:sldChg>
      <pc:sldChg chg="modNotesTx">
        <pc:chgData name="Urieth Attard" userId="75441522-1268-482d-b74b-a084f810ee66" providerId="ADAL" clId="{23CF9EE5-3A30-4F72-87EA-914F9EB2AEAA}" dt="2021-08-27T10:58:37.919" v="86" actId="6549"/>
        <pc:sldMkLst>
          <pc:docMk/>
          <pc:sldMk cId="1834606814" sldId="465"/>
        </pc:sldMkLst>
      </pc:sldChg>
      <pc:sldChg chg="modNotesTx">
        <pc:chgData name="Urieth Attard" userId="75441522-1268-482d-b74b-a084f810ee66" providerId="ADAL" clId="{23CF9EE5-3A30-4F72-87EA-914F9EB2AEAA}" dt="2021-08-27T10:58:43.173" v="87" actId="6549"/>
        <pc:sldMkLst>
          <pc:docMk/>
          <pc:sldMk cId="1363930896" sldId="467"/>
        </pc:sldMkLst>
      </pc:sldChg>
      <pc:sldChg chg="modNotesTx">
        <pc:chgData name="Urieth Attard" userId="75441522-1268-482d-b74b-a084f810ee66" providerId="ADAL" clId="{23CF9EE5-3A30-4F72-87EA-914F9EB2AEAA}" dt="2021-08-27T10:58:48.488" v="88" actId="6549"/>
        <pc:sldMkLst>
          <pc:docMk/>
          <pc:sldMk cId="3998577855" sldId="4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B2A0-CE6A-4B67-9F01-CFE1C8FCFFE4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713DE-6C4E-42F8-B8CC-64CB9327C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4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713DE-6C4E-42F8-B8CC-64CB9327C4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13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608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31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need to tick three of the activities we did while at the summer camp.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424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92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360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finally we need to give one idea how the staff can offer a better experience next year.  Let’s think back to the ideas we discussed.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write about the last idea…the idea of the talent show.  So, I will can say…  And that’s it, I have filled in all of my feedback form.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287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5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A16BC-090B-4809-B51F-B39A798812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01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E4206-08BD-4AB4-8C6A-4726E646DF7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66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learnerd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try to identify the genre, the audience and the purpose.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08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13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55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817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713DE-6C4E-42F8-B8CC-64CB9327C4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1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9BBC-415A-49C6-B547-CB32DC7BE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3031C-4ADC-4F80-B366-4060FC9CB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46370-48C5-4956-AF86-C754185A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0153D-C841-48F4-A2A7-A1A2C3D3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1F3E2-8E51-442E-8942-42E02153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CAEC-08F5-47BF-B488-7D7CBC37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A4272-E55A-4196-860D-7A74A2A6C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745E9-DA4D-4988-8C0A-5A8B84BB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591C1-8694-4705-A748-2CD6F86B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D2AA-42E7-4268-823B-9D02966B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8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97CC57-8736-4A7D-8FAD-21CF6CA54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A2798-87A8-4923-BDEC-481F5732F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3A23D-F05F-4757-BA30-6E921F04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89D4-D0A8-4C13-9DD9-92E1C0F7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2480E-880B-4BF9-80E2-39987D0C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56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17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95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8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862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518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33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D45F-2453-4018-8B3B-393BCC0B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E7734-7A80-482E-95FE-B41CD279A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5BBEF-9487-4E03-A593-91F88B99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8EBE2-97A6-4B19-9DAD-DD81B99F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CA4A5-DB37-4727-AF2C-C604C98E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20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17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209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21BE-082A-491D-BD5C-D1E82098550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7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2E30-40D1-4ABB-AB57-F0028D7B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9DF18-D603-4EA4-86C8-0DF9E7EC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92B47-7727-4CC2-ABF3-19DD75CB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33093-E9F9-4C44-8C5E-F0753E8B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65311-EB25-4701-9778-57AEE55E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CF9D-2F8C-493E-8A83-3BD0925F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3C0E-60F8-4F57-A513-F5944FF7C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F719F-0FAA-484D-81D1-CCC2F2221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45F36-12AB-4C42-9064-B4F87650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A54F0-0A20-4B24-9B4D-F957C95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66E6A-B54F-4042-BE26-AC2179E9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9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8A82-86FD-4C76-A024-0FFE362C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501CC-4FD1-4937-B565-CB09E84E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30427-4122-42A9-B71D-140B2D646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0DBF8-3FBF-46D2-9CC2-224CD9DA9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E769A0-5F7F-4EAC-A1E2-9D8513AB7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044D3-C977-498A-B19C-3CB7AC74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A7CEB-1859-4A0B-AC28-9DBDBF93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D0157-C1F3-48FF-9090-DDBB170D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8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BD86-9A36-4012-B5C6-667FC151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D54E4-D1BC-4260-8698-2FBE5B59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1893A-C974-4EB5-93D6-EBA30AAA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7D269-6691-487A-80D4-1BCEF60F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F2639-78BB-471A-A830-4071B925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295F5-BCFB-4BF0-98B2-9D369308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F160D-6DC3-4F87-80FD-15DF219C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21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69AB-57FC-4954-BF15-79B7424E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7A4BF-05F7-4859-864C-3AE9AF2E0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D97EE-37E2-4CEF-8A41-CD02DD317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358D4-187B-4424-B2B6-50C12959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B5ED6-4FCF-4A05-8ECF-7AFFAB26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515F3-74DD-4434-943E-C8BD6B0F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6F94-FB27-4959-B44E-110B5165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90DA8-1D35-47EF-81B4-F981FC0E8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5CD9A-477B-405A-8236-B66A75E2C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B69A2-DD52-4E08-B75D-999D0422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339A-2A3D-4C58-9128-1033A4C1D442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F2E1C-E59A-4E3E-A17F-3320ABE1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E9FE6-F84F-445F-A143-CEFDFC2E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11C41-7C5B-4966-B4A4-7E2D72EF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C6CC-1F70-4985-8514-C28A84596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85442-0AC7-4BE9-97C7-6D6011801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339A-2A3D-4C58-9128-1033A4C1D442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F780D-F0E5-449A-B444-1BC6FBAEA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9F5D-2C84-48DC-B6A5-ACCEC5A1A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1B47-5933-4685-AC9A-B054F6F7D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21BE-082A-491D-BD5C-D1E82098550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E9DF-ED45-47FD-B67E-6E18596E3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5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englishprimarymalta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claire.camilleri@ilearn.edu.m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hyperlink" Target="mailto:mary.jude.camilleri@ilearn.edu.mt" TargetMode="External"/><Relationship Id="rId4" Type="http://schemas.openxmlformats.org/officeDocument/2006/relationships/hyperlink" Target="mailto:urieth.attard@ilearn.edu.m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3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Rectangle 14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A4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042B64C-BD8D-41F4-9502-2B30D5E31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n-GB" sz="8800" b="1" dirty="0">
                <a:solidFill>
                  <a:schemeClr val="accent1">
                    <a:lumMod val="50000"/>
                  </a:schemeClr>
                </a:solidFill>
                <a:latin typeface="KG Neatly Printed" panose="02000506000000020003" pitchFamily="2" charset="0"/>
                <a:ea typeface="All Things Pink" panose="02000203000000000000" pitchFamily="2" charset="0"/>
              </a:rPr>
              <a:t>Hobbies and Free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D5CAC-2235-4E22-8BCC-AA4B3838D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solidFill>
                  <a:srgbClr val="4472C4"/>
                </a:solidFill>
                <a:latin typeface="KG Neatly Printed" panose="02000506000000020003" pitchFamily="2" charset="0"/>
                <a:ea typeface="Andika" panose="02000000000000000000" pitchFamily="2" charset="0"/>
                <a:cs typeface="Andika" panose="02000000000000000000" pitchFamily="2" charset="0"/>
              </a:rPr>
              <a:t>Lesson 5: Writing</a:t>
            </a:r>
          </a:p>
        </p:txBody>
      </p:sp>
      <p:pic>
        <p:nvPicPr>
          <p:cNvPr id="1030" name="Picture 6" descr="Hobbies – Go! Gaelic">
            <a:extLst>
              <a:ext uri="{FF2B5EF4-FFF2-40B4-BE49-F238E27FC236}">
                <a16:creationId xmlns:a16="http://schemas.microsoft.com/office/drawing/2014/main" id="{D25E40E3-41FD-4702-9C7C-1B909B326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8" b="6558"/>
          <a:stretch/>
        </p:blipFill>
        <p:spPr bwMode="auto">
          <a:xfrm>
            <a:off x="132328" y="233919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1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A007A6-B655-4899-9346-060CB04B21F5}"/>
              </a:ext>
            </a:extLst>
          </p:cNvPr>
          <p:cNvSpPr/>
          <p:nvPr/>
        </p:nvSpPr>
        <p:spPr>
          <a:xfrm>
            <a:off x="284074" y="401956"/>
            <a:ext cx="11198710" cy="6099586"/>
          </a:xfrm>
          <a:prstGeom prst="roundRect">
            <a:avLst>
              <a:gd name="adj" fmla="val 30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A04A1F-05E3-4478-899E-0DE323BFD2C8}"/>
              </a:ext>
            </a:extLst>
          </p:cNvPr>
          <p:cNvSpPr txBox="1"/>
          <p:nvPr/>
        </p:nvSpPr>
        <p:spPr>
          <a:xfrm>
            <a:off x="1534573" y="3251076"/>
            <a:ext cx="8697711" cy="2281476"/>
          </a:xfrm>
          <a:prstGeom prst="roundRect">
            <a:avLst/>
          </a:prstGeom>
          <a:solidFill>
            <a:srgbClr val="6666FF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Ideas:</a:t>
            </a:r>
          </a:p>
          <a:p>
            <a:pPr marL="342900" indent="-342900">
              <a:buFontTx/>
              <a:buChar char="-"/>
            </a:pP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Smaller groups </a:t>
            </a:r>
          </a:p>
          <a:p>
            <a:pPr marL="342900" indent="-342900">
              <a:buFontTx/>
              <a:buChar char="-"/>
            </a:pP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Include some other activities that you enjoy</a:t>
            </a:r>
          </a:p>
          <a:p>
            <a:pPr marL="342900" indent="-342900">
              <a:buFontTx/>
              <a:buChar char="-"/>
            </a:pP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Organise a talent show at the end…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EBAB4-607B-47C1-BCE9-1D7DEF855778}"/>
              </a:ext>
            </a:extLst>
          </p:cNvPr>
          <p:cNvSpPr txBox="1"/>
          <p:nvPr/>
        </p:nvSpPr>
        <p:spPr>
          <a:xfrm>
            <a:off x="899747" y="571333"/>
            <a:ext cx="2131866" cy="442674"/>
          </a:xfrm>
          <a:prstGeom prst="roundRect">
            <a:avLst/>
          </a:prstGeom>
          <a:solidFill>
            <a:srgbClr val="FFCCFF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tters for Learners" pitchFamily="2" charset="0"/>
              </a:rPr>
              <a:t>Offer a suggestion.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612240-AC67-47A4-BE63-F132195EC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273" y="780618"/>
            <a:ext cx="6890951" cy="200309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EEC298-2F20-478B-AEF6-84F643382FE5}"/>
              </a:ext>
            </a:extLst>
          </p:cNvPr>
          <p:cNvCxnSpPr>
            <a:cxnSpLocks/>
          </p:cNvCxnSpPr>
          <p:nvPr/>
        </p:nvCxnSpPr>
        <p:spPr>
          <a:xfrm>
            <a:off x="3031613" y="931724"/>
            <a:ext cx="1923446" cy="6375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8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A007A6-B655-4899-9346-060CB04B21F5}"/>
              </a:ext>
            </a:extLst>
          </p:cNvPr>
          <p:cNvSpPr/>
          <p:nvPr/>
        </p:nvSpPr>
        <p:spPr>
          <a:xfrm>
            <a:off x="496644" y="379206"/>
            <a:ext cx="11198710" cy="6099586"/>
          </a:xfrm>
          <a:prstGeom prst="roundRect">
            <a:avLst>
              <a:gd name="adj" fmla="val 30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129C6-8322-4BC0-98A2-1741A222F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52" y="1534418"/>
            <a:ext cx="10800696" cy="239176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EEC298-2F20-478B-AEF6-84F643382FE5}"/>
              </a:ext>
            </a:extLst>
          </p:cNvPr>
          <p:cNvCxnSpPr>
            <a:cxnSpLocks/>
          </p:cNvCxnSpPr>
          <p:nvPr/>
        </p:nvCxnSpPr>
        <p:spPr>
          <a:xfrm>
            <a:off x="310218" y="2360140"/>
            <a:ext cx="770867" cy="1848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33D6193-8406-4581-B362-3C5CCC32E68D}"/>
              </a:ext>
            </a:extLst>
          </p:cNvPr>
          <p:cNvSpPr/>
          <p:nvPr/>
        </p:nvSpPr>
        <p:spPr>
          <a:xfrm>
            <a:off x="7861594" y="2384853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9462-7130-4CF3-ACBA-27FC4D881E92}"/>
              </a:ext>
            </a:extLst>
          </p:cNvPr>
          <p:cNvSpPr/>
          <p:nvPr/>
        </p:nvSpPr>
        <p:spPr>
          <a:xfrm>
            <a:off x="3873623" y="2524896"/>
            <a:ext cx="16850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Abby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3778DD-EBA6-43FC-BC62-36C8C6AFD593}"/>
              </a:ext>
            </a:extLst>
          </p:cNvPr>
          <p:cNvSpPr/>
          <p:nvPr/>
        </p:nvSpPr>
        <p:spPr>
          <a:xfrm>
            <a:off x="3674071" y="3308183"/>
            <a:ext cx="18950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25-5-2013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D980E0-8DA4-4C60-9590-88BE0AF8C097}"/>
              </a:ext>
            </a:extLst>
          </p:cNvPr>
          <p:cNvSpPr/>
          <p:nvPr/>
        </p:nvSpPr>
        <p:spPr>
          <a:xfrm>
            <a:off x="7242461" y="3294337"/>
            <a:ext cx="37882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sz="2000" b="0" cap="none" spc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bby.galea@ilearn.edu.mt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43A5FE-185C-4BB7-ACF7-1D4C4A202E10}"/>
              </a:ext>
            </a:extLst>
          </p:cNvPr>
          <p:cNvCxnSpPr>
            <a:cxnSpLocks/>
          </p:cNvCxnSpPr>
          <p:nvPr/>
        </p:nvCxnSpPr>
        <p:spPr>
          <a:xfrm flipH="1">
            <a:off x="11086342" y="2290195"/>
            <a:ext cx="928947" cy="4237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D7A67D-3A17-4722-8A1F-EADB3AFE2FF1}"/>
              </a:ext>
            </a:extLst>
          </p:cNvPr>
          <p:cNvCxnSpPr>
            <a:cxnSpLocks/>
          </p:cNvCxnSpPr>
          <p:nvPr/>
        </p:nvCxnSpPr>
        <p:spPr>
          <a:xfrm>
            <a:off x="250086" y="3108687"/>
            <a:ext cx="770867" cy="1848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CA6C03-4A6A-41CB-BA05-4D5BC72173A7}"/>
              </a:ext>
            </a:extLst>
          </p:cNvPr>
          <p:cNvCxnSpPr>
            <a:cxnSpLocks/>
          </p:cNvCxnSpPr>
          <p:nvPr/>
        </p:nvCxnSpPr>
        <p:spPr>
          <a:xfrm flipH="1">
            <a:off x="11124883" y="3152598"/>
            <a:ext cx="928947" cy="4237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6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A007A6-B655-4899-9346-060CB04B21F5}"/>
              </a:ext>
            </a:extLst>
          </p:cNvPr>
          <p:cNvSpPr/>
          <p:nvPr/>
        </p:nvSpPr>
        <p:spPr>
          <a:xfrm>
            <a:off x="496644" y="379206"/>
            <a:ext cx="11198710" cy="6099586"/>
          </a:xfrm>
          <a:prstGeom prst="roundRect">
            <a:avLst>
              <a:gd name="adj" fmla="val 30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9AA28-0E58-461A-A184-1D5FBA55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85" y="1752016"/>
            <a:ext cx="10133630" cy="2659346"/>
          </a:xfrm>
          <a:prstGeom prst="rect">
            <a:avLst/>
          </a:prstGeom>
        </p:spPr>
      </p:pic>
      <p:pic>
        <p:nvPicPr>
          <p:cNvPr id="1026" name="Picture 2" descr="Download And Use Checkmark Clipart PNG Transparent Background, Free  Download #25968 - FreeIconsPNG">
            <a:extLst>
              <a:ext uri="{FF2B5EF4-FFF2-40B4-BE49-F238E27FC236}">
                <a16:creationId xmlns:a16="http://schemas.microsoft.com/office/drawing/2014/main" id="{4C374332-4C1E-413C-83F8-779D2BA9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88" y="2360141"/>
            <a:ext cx="550752" cy="5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ownload And Use Checkmark Clipart PNG Transparent Background, Free  Download #25968 - FreeIconsPNG">
            <a:extLst>
              <a:ext uri="{FF2B5EF4-FFF2-40B4-BE49-F238E27FC236}">
                <a16:creationId xmlns:a16="http://schemas.microsoft.com/office/drawing/2014/main" id="{C16FF80E-71B7-445A-8B95-6289CA579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11" y="3493316"/>
            <a:ext cx="550752" cy="5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ownload And Use Checkmark Clipart PNG Transparent Background, Free  Download #25968 - FreeIconsPNG">
            <a:extLst>
              <a:ext uri="{FF2B5EF4-FFF2-40B4-BE49-F238E27FC236}">
                <a16:creationId xmlns:a16="http://schemas.microsoft.com/office/drawing/2014/main" id="{A90522F4-AB59-4DCE-8939-F0EC121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25" y="2968266"/>
            <a:ext cx="550752" cy="5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A007A6-B655-4899-9346-060CB04B21F5}"/>
              </a:ext>
            </a:extLst>
          </p:cNvPr>
          <p:cNvSpPr/>
          <p:nvPr/>
        </p:nvSpPr>
        <p:spPr>
          <a:xfrm>
            <a:off x="496644" y="379206"/>
            <a:ext cx="11198710" cy="6099586"/>
          </a:xfrm>
          <a:prstGeom prst="roundRect">
            <a:avLst>
              <a:gd name="adj" fmla="val 30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3A5B5-4EEE-4E22-AD63-8D4E66644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467" y="3002570"/>
            <a:ext cx="8259328" cy="329611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39811F99-7170-44FF-B0B7-F82AEC942D36}"/>
              </a:ext>
            </a:extLst>
          </p:cNvPr>
          <p:cNvSpPr/>
          <p:nvPr/>
        </p:nvSpPr>
        <p:spPr>
          <a:xfrm>
            <a:off x="4908563" y="379206"/>
            <a:ext cx="3691740" cy="223645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Letters for Learners" pitchFamily="2" charset="0"/>
              </a:rPr>
              <a:t>What have you learnt from taking part in this activity?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78C8502F-D460-4002-BA6F-F88549716364}"/>
              </a:ext>
            </a:extLst>
          </p:cNvPr>
          <p:cNvSpPr/>
          <p:nvPr/>
        </p:nvSpPr>
        <p:spPr>
          <a:xfrm>
            <a:off x="8341367" y="766119"/>
            <a:ext cx="3691740" cy="2236451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Letters for Learners" pitchFamily="2" charset="0"/>
              </a:rPr>
              <a:t>How did the teacher make the activity fun /interesting?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057E883-7A03-46AE-A995-6EF25191925D}"/>
              </a:ext>
            </a:extLst>
          </p:cNvPr>
          <p:cNvSpPr/>
          <p:nvPr/>
        </p:nvSpPr>
        <p:spPr>
          <a:xfrm>
            <a:off x="-84548" y="1299032"/>
            <a:ext cx="3459892" cy="1717589"/>
          </a:xfrm>
          <a:prstGeom prst="cloud">
            <a:avLst/>
          </a:prstGeom>
          <a:solidFill>
            <a:srgbClr val="CC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Letters for Learners" pitchFamily="2" charset="0"/>
              </a:rPr>
              <a:t>How often did you do this activity?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5A591AD-20F5-4BDA-BB8C-818559D71F32}"/>
              </a:ext>
            </a:extLst>
          </p:cNvPr>
          <p:cNvSpPr/>
          <p:nvPr/>
        </p:nvSpPr>
        <p:spPr>
          <a:xfrm>
            <a:off x="2120688" y="213145"/>
            <a:ext cx="3459892" cy="1717589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Letters for Learners" pitchFamily="2" charset="0"/>
              </a:rPr>
              <a:t>What made this activity your favourite?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B3EAE-D3F7-43BA-8452-76E524B7EAED}"/>
              </a:ext>
            </a:extLst>
          </p:cNvPr>
          <p:cNvSpPr/>
          <p:nvPr/>
        </p:nvSpPr>
        <p:spPr>
          <a:xfrm>
            <a:off x="1668714" y="4114195"/>
            <a:ext cx="73640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My </a:t>
            </a:r>
            <a:r>
              <a:rPr lang="en-US" sz="4400" b="0" cap="none" spc="0" dirty="0" err="1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favourite</a:t>
            </a:r>
            <a:r>
              <a:rPr lang="en-US" sz="4400" b="0" cap="none" spc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 activity was Cooking.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6E78D6-9618-4502-BE33-A030DA233554}"/>
              </a:ext>
            </a:extLst>
          </p:cNvPr>
          <p:cNvSpPr/>
          <p:nvPr/>
        </p:nvSpPr>
        <p:spPr>
          <a:xfrm>
            <a:off x="5869368" y="3707027"/>
            <a:ext cx="271939" cy="308919"/>
          </a:xfrm>
          <a:prstGeom prst="ellipse">
            <a:avLst/>
          </a:prstGeom>
          <a:solidFill>
            <a:srgbClr val="F54B29">
              <a:alpha val="32941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CC1F98-896E-43C0-BC4A-A36FFD43FAFF}"/>
              </a:ext>
            </a:extLst>
          </p:cNvPr>
          <p:cNvSpPr/>
          <p:nvPr/>
        </p:nvSpPr>
        <p:spPr>
          <a:xfrm>
            <a:off x="2120686" y="4514122"/>
            <a:ext cx="76535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p</a:t>
            </a:r>
            <a:r>
              <a:rPr lang="en-US" sz="4400" b="0" cap="none" spc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repared some healthy recipes such as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F3BAC7-2A3B-4210-A981-2EECDEEFFA40}"/>
              </a:ext>
            </a:extLst>
          </p:cNvPr>
          <p:cNvSpPr/>
          <p:nvPr/>
        </p:nvSpPr>
        <p:spPr>
          <a:xfrm>
            <a:off x="1028710" y="4937719"/>
            <a:ext cx="82593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fruit kebabs and chicken wraps.  </a:t>
            </a:r>
            <a:endParaRPr lang="en-US" sz="4400" b="0" cap="none" spc="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s for Learners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6C944D-2CD1-4ECA-87D7-631882B7E46D}"/>
              </a:ext>
            </a:extLst>
          </p:cNvPr>
          <p:cNvSpPr/>
          <p:nvPr/>
        </p:nvSpPr>
        <p:spPr>
          <a:xfrm>
            <a:off x="1817775" y="5322440"/>
            <a:ext cx="82593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a lot about keeping safe in the kitchen.</a:t>
            </a:r>
            <a:endParaRPr lang="en-US" sz="4400" b="0" cap="none" spc="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s for Learners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12D833-88E8-47CC-81E2-B6B1F08AE42F}"/>
              </a:ext>
            </a:extLst>
          </p:cNvPr>
          <p:cNvSpPr/>
          <p:nvPr/>
        </p:nvSpPr>
        <p:spPr>
          <a:xfrm>
            <a:off x="5096753" y="4062049"/>
            <a:ext cx="76535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.  We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F67E55-3CFA-438B-BE06-13A3074B168D}"/>
              </a:ext>
            </a:extLst>
          </p:cNvPr>
          <p:cNvSpPr/>
          <p:nvPr/>
        </p:nvSpPr>
        <p:spPr>
          <a:xfrm>
            <a:off x="8076744" y="4913297"/>
            <a:ext cx="18475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I learnt </a:t>
            </a:r>
            <a:endParaRPr lang="en-US" sz="4400" b="0" cap="none" spc="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s for Learner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5" grpId="0" animBg="1"/>
      <p:bldP spid="6" grpId="0"/>
      <p:bldP spid="7" grpId="0" animBg="1"/>
      <p:bldP spid="15" grpId="0"/>
      <p:bldP spid="16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A007A6-B655-4899-9346-060CB04B21F5}"/>
              </a:ext>
            </a:extLst>
          </p:cNvPr>
          <p:cNvSpPr/>
          <p:nvPr/>
        </p:nvSpPr>
        <p:spPr>
          <a:xfrm>
            <a:off x="496644" y="379206"/>
            <a:ext cx="11198710" cy="6099586"/>
          </a:xfrm>
          <a:prstGeom prst="roundRect">
            <a:avLst>
              <a:gd name="adj" fmla="val 30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32E8C-B2B5-4AC0-A09B-C299C97B7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172" y="3065182"/>
            <a:ext cx="8306959" cy="2991267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39811F99-7170-44FF-B0B7-F82AEC942D36}"/>
              </a:ext>
            </a:extLst>
          </p:cNvPr>
          <p:cNvSpPr/>
          <p:nvPr/>
        </p:nvSpPr>
        <p:spPr>
          <a:xfrm>
            <a:off x="7928323" y="352671"/>
            <a:ext cx="3691740" cy="223645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Letters for Learners" pitchFamily="2" charset="0"/>
              </a:rPr>
              <a:t>How does this programme appeal to the interests of your friend?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057E883-7A03-46AE-A995-6EF25191925D}"/>
              </a:ext>
            </a:extLst>
          </p:cNvPr>
          <p:cNvSpPr/>
          <p:nvPr/>
        </p:nvSpPr>
        <p:spPr>
          <a:xfrm>
            <a:off x="286154" y="801551"/>
            <a:ext cx="3459892" cy="1717589"/>
          </a:xfrm>
          <a:prstGeom prst="cloud">
            <a:avLst/>
          </a:prstGeom>
          <a:solidFill>
            <a:srgbClr val="CC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Letters for Learners" pitchFamily="2" charset="0"/>
              </a:rPr>
              <a:t>Encourage them to attend next year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5A591AD-20F5-4BDA-BB8C-818559D71F32}"/>
              </a:ext>
            </a:extLst>
          </p:cNvPr>
          <p:cNvSpPr/>
          <p:nvPr/>
        </p:nvSpPr>
        <p:spPr>
          <a:xfrm>
            <a:off x="4332720" y="287595"/>
            <a:ext cx="3459892" cy="1717589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Letters for Learners" pitchFamily="2" charset="0"/>
              </a:rPr>
              <a:t>Mention some of the activities offered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B3EAE-D3F7-43BA-8452-76E524B7EAED}"/>
              </a:ext>
            </a:extLst>
          </p:cNvPr>
          <p:cNvSpPr/>
          <p:nvPr/>
        </p:nvSpPr>
        <p:spPr>
          <a:xfrm>
            <a:off x="1131170" y="3938179"/>
            <a:ext cx="73640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I had a lovely time at the club.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F3BAC7-2A3B-4210-A981-2EECDEEFFA40}"/>
              </a:ext>
            </a:extLst>
          </p:cNvPr>
          <p:cNvSpPr/>
          <p:nvPr/>
        </p:nvSpPr>
        <p:spPr>
          <a:xfrm>
            <a:off x="1744803" y="4322899"/>
            <a:ext cx="82593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did exciting activities such as water games</a:t>
            </a:r>
            <a:endParaRPr lang="en-US" sz="4400" b="0" cap="none" spc="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s for Learners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12D833-88E8-47CC-81E2-B6B1F08AE42F}"/>
              </a:ext>
            </a:extLst>
          </p:cNvPr>
          <p:cNvSpPr/>
          <p:nvPr/>
        </p:nvSpPr>
        <p:spPr>
          <a:xfrm>
            <a:off x="2841321" y="4670944"/>
            <a:ext cx="76535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The teachers were very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F67E55-3CFA-438B-BE06-13A3074B168D}"/>
              </a:ext>
            </a:extLst>
          </p:cNvPr>
          <p:cNvSpPr/>
          <p:nvPr/>
        </p:nvSpPr>
        <p:spPr>
          <a:xfrm>
            <a:off x="7781983" y="3901503"/>
            <a:ext cx="21747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We always</a:t>
            </a:r>
            <a:endParaRPr lang="en-US" sz="4400" b="0" cap="none" spc="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s for Learners" pitchFamily="2" charset="0"/>
            </a:endParaRPr>
          </a:p>
        </p:txBody>
      </p:sp>
      <p:pic>
        <p:nvPicPr>
          <p:cNvPr id="17" name="Picture 2" descr="Download And Use Checkmark Clipart PNG Transparent Background, Free  Download #25968 - FreeIconsPNG">
            <a:extLst>
              <a:ext uri="{FF2B5EF4-FFF2-40B4-BE49-F238E27FC236}">
                <a16:creationId xmlns:a16="http://schemas.microsoft.com/office/drawing/2014/main" id="{EDE87CAB-5DDA-415D-B03D-8BFD7205B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09" y="3015584"/>
            <a:ext cx="550752" cy="5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419C487-5D99-4EB5-80F7-D8F3A7790B6F}"/>
              </a:ext>
            </a:extLst>
          </p:cNvPr>
          <p:cNvSpPr/>
          <p:nvPr/>
        </p:nvSpPr>
        <p:spPr>
          <a:xfrm>
            <a:off x="1875149" y="4670944"/>
            <a:ext cx="82593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and cooking.</a:t>
            </a:r>
            <a:endParaRPr lang="en-US" sz="4400" b="0" cap="none" spc="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s for Learners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5F6BFC-1B5E-4C6F-AE02-9DADCB42232D}"/>
              </a:ext>
            </a:extLst>
          </p:cNvPr>
          <p:cNvSpPr/>
          <p:nvPr/>
        </p:nvSpPr>
        <p:spPr>
          <a:xfrm>
            <a:off x="391002" y="5068489"/>
            <a:ext cx="98483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f</a:t>
            </a:r>
            <a:r>
              <a:rPr lang="en-US" sz="4400" b="0" cap="none" spc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riendly and I hope to join the Kids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0C2731-87DE-49A6-96EB-051838FB577A}"/>
              </a:ext>
            </a:extLst>
          </p:cNvPr>
          <p:cNvSpPr/>
          <p:nvPr/>
        </p:nvSpPr>
        <p:spPr>
          <a:xfrm>
            <a:off x="1744803" y="5558571"/>
            <a:ext cx="39620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Club next Summer.</a:t>
            </a:r>
            <a:endParaRPr lang="en-US" sz="4400" b="0" cap="none" spc="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s for Learners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3E0D70-63EE-400E-B388-B0B86ABA8EFB}"/>
              </a:ext>
            </a:extLst>
          </p:cNvPr>
          <p:cNvSpPr/>
          <p:nvPr/>
        </p:nvSpPr>
        <p:spPr>
          <a:xfrm>
            <a:off x="5438730" y="5549900"/>
            <a:ext cx="45180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You should come, too!</a:t>
            </a:r>
            <a:endParaRPr lang="en-US" sz="4400" b="0" cap="none" spc="0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tters for Learner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5" grpId="0" animBg="1"/>
      <p:bldP spid="6" grpId="0"/>
      <p:bldP spid="16" grpId="0"/>
      <p:bldP spid="20" grpId="0"/>
      <p:bldP spid="21" grpId="0"/>
      <p:bldP spid="22" grpId="0"/>
      <p:bldP spid="19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A007A6-B655-4899-9346-060CB04B21F5}"/>
              </a:ext>
            </a:extLst>
          </p:cNvPr>
          <p:cNvSpPr/>
          <p:nvPr/>
        </p:nvSpPr>
        <p:spPr>
          <a:xfrm>
            <a:off x="496644" y="379206"/>
            <a:ext cx="11198710" cy="6099586"/>
          </a:xfrm>
          <a:prstGeom prst="roundRect">
            <a:avLst>
              <a:gd name="adj" fmla="val 30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C04C3-66F6-4376-BE2E-19BAB61AD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895" y="3074951"/>
            <a:ext cx="8326012" cy="2495898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39811F99-7170-44FF-B0B7-F82AEC942D36}"/>
              </a:ext>
            </a:extLst>
          </p:cNvPr>
          <p:cNvSpPr/>
          <p:nvPr/>
        </p:nvSpPr>
        <p:spPr>
          <a:xfrm>
            <a:off x="7928323" y="352671"/>
            <a:ext cx="3691740" cy="223645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Letters for Learners" pitchFamily="2" charset="0"/>
              </a:rPr>
              <a:t>Organising a talent show at the end.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057E883-7A03-46AE-A995-6EF25191925D}"/>
              </a:ext>
            </a:extLst>
          </p:cNvPr>
          <p:cNvSpPr/>
          <p:nvPr/>
        </p:nvSpPr>
        <p:spPr>
          <a:xfrm>
            <a:off x="286154" y="801551"/>
            <a:ext cx="3459892" cy="1717589"/>
          </a:xfrm>
          <a:prstGeom prst="cloud">
            <a:avLst/>
          </a:prstGeom>
          <a:solidFill>
            <a:srgbClr val="CCCC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Letters for Learners" pitchFamily="2" charset="0"/>
              </a:rPr>
              <a:t>Smaller groups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5A591AD-20F5-4BDA-BB8C-818559D71F32}"/>
              </a:ext>
            </a:extLst>
          </p:cNvPr>
          <p:cNvSpPr/>
          <p:nvPr/>
        </p:nvSpPr>
        <p:spPr>
          <a:xfrm>
            <a:off x="4332720" y="287595"/>
            <a:ext cx="3459892" cy="1717589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Letters for Learners" pitchFamily="2" charset="0"/>
              </a:rPr>
              <a:t>Spend more time doing your favourite activity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B3EAE-D3F7-43BA-8452-76E524B7EAED}"/>
              </a:ext>
            </a:extLst>
          </p:cNvPr>
          <p:cNvSpPr/>
          <p:nvPr/>
        </p:nvSpPr>
        <p:spPr>
          <a:xfrm>
            <a:off x="2056093" y="3714383"/>
            <a:ext cx="73640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I think there should be a talent show at the end. :.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2E8377-A6A5-4C34-895A-922261641913}"/>
              </a:ext>
            </a:extLst>
          </p:cNvPr>
          <p:cNvSpPr/>
          <p:nvPr/>
        </p:nvSpPr>
        <p:spPr>
          <a:xfrm>
            <a:off x="1777144" y="4076824"/>
            <a:ext cx="8326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Everyone can have a turn to show what they are good at.</a:t>
            </a:r>
          </a:p>
        </p:txBody>
      </p:sp>
    </p:spTree>
    <p:extLst>
      <p:ext uri="{BB962C8B-B14F-4D97-AF65-F5344CB8AC3E}">
        <p14:creationId xmlns:p14="http://schemas.microsoft.com/office/powerpoint/2010/main" val="20743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5" grpId="0" animBg="1"/>
      <p:bldP spid="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7DFA7F-37B8-4134-834B-72B910033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670" y="396030"/>
            <a:ext cx="9371403" cy="64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E3D8BFE-2A26-4E1C-BF97-0F675ED6A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60" y="4936067"/>
            <a:ext cx="2712425" cy="779822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88F602-FC7F-4570-8CF0-69501657412F}"/>
              </a:ext>
            </a:extLst>
          </p:cNvPr>
          <p:cNvSpPr/>
          <p:nvPr/>
        </p:nvSpPr>
        <p:spPr>
          <a:xfrm>
            <a:off x="2554687" y="1988152"/>
            <a:ext cx="70792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Thank you for using this resource.</a:t>
            </a:r>
            <a:b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b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Check out our latest resources below.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3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2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D6BE8F0F-99CA-4624-BE99-E95152857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2" y="1100757"/>
            <a:ext cx="11093251" cy="54075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60000"/>
              </a:lnSpc>
              <a:spcAft>
                <a:spcPts val="800"/>
              </a:spcAft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This lesson is pegged directly to Learning Outcomes </a:t>
            </a:r>
            <a:r>
              <a:rPr lang="en-GB" sz="12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WR5.9  I can write a paragraph appropriately for an audience and with a purpose</a:t>
            </a: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  <a:p>
            <a:pPr>
              <a:lnSpc>
                <a:spcPct val="160000"/>
              </a:lnSpc>
              <a:spcAft>
                <a:spcPts val="800"/>
              </a:spcAft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Teachers are to refer to the Scheme of Work where each lesson is explained in more detail.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Effects are included to make the presentation more interactive.  Please present the PowerPoint in Slideshow mode. </a:t>
            </a:r>
            <a:endParaRPr lang="en-GB" sz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Wherever possible we have included the use of online apps to enhance the teaching and learning experience.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The Notes section underneath the slides may contain some further points which can be developed during the lesson.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Teachers are encouraged to adapt this PowerPoint presentation to meet the learners’ language needs.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Audio files or links to websites may be included.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Tasks included in the PowerPoint presentation are also being shared as handouts.  </a:t>
            </a:r>
            <a:endParaRPr lang="en-GB" sz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Andika"/>
                <a:ea typeface="Andika"/>
                <a:cs typeface="Andika"/>
              </a:rPr>
              <a:t>For any comments, feedback or suggestions please email us at: </a:t>
            </a:r>
            <a:r>
              <a:rPr lang="en-GB" sz="1200" dirty="0">
                <a:latin typeface="Andika"/>
                <a:ea typeface="Andika"/>
                <a:cs typeface="Andika"/>
                <a:hlinkClick r:id="rId3"/>
              </a:rPr>
              <a:t>marie-claire.camilleri@ilearn.edu.mt</a:t>
            </a:r>
            <a:r>
              <a:rPr lang="en-GB" sz="1200" dirty="0">
                <a:latin typeface="Andika"/>
                <a:ea typeface="Andika"/>
                <a:cs typeface="Andika"/>
              </a:rPr>
              <a:t>; </a:t>
            </a:r>
            <a:r>
              <a:rPr lang="en-GB" sz="1200" dirty="0">
                <a:latin typeface="Andika"/>
                <a:ea typeface="Andika"/>
                <a:cs typeface="Andika"/>
                <a:hlinkClick r:id="rId4"/>
              </a:rPr>
              <a:t>urieth.attard@ilearn.edu.mt</a:t>
            </a:r>
            <a:r>
              <a:rPr lang="en-GB" sz="1200" dirty="0">
                <a:latin typeface="Andika"/>
                <a:ea typeface="Andika"/>
                <a:cs typeface="Andika"/>
              </a:rPr>
              <a:t>; </a:t>
            </a:r>
            <a:r>
              <a:rPr lang="en-GB" sz="1200" dirty="0">
                <a:latin typeface="Andika"/>
                <a:ea typeface="Andika"/>
                <a:cs typeface="Andika"/>
                <a:hlinkClick r:id="rId5"/>
              </a:rPr>
              <a:t>mary.jude.camilleri@ilearn.edu.mt</a:t>
            </a:r>
            <a:r>
              <a:rPr lang="en-GB" sz="1200" dirty="0">
                <a:latin typeface="Andika"/>
                <a:ea typeface="Andika"/>
                <a:cs typeface="Andika"/>
              </a:rPr>
              <a:t>.   You may also call the office on: 25983683.</a:t>
            </a:r>
            <a:endParaRPr lang="en-GB" sz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C23546BF-0A39-49B5-836F-A4183069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37" y="480061"/>
            <a:ext cx="10515600" cy="620696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Notes for the Educator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7CE980-3E74-44BE-B13F-EC5B461D1BCE}"/>
              </a:ext>
            </a:extLst>
          </p:cNvPr>
          <p:cNvCxnSpPr/>
          <p:nvPr/>
        </p:nvCxnSpPr>
        <p:spPr>
          <a:xfrm>
            <a:off x="621737" y="1060685"/>
            <a:ext cx="1055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C1849A-8EC7-45DA-9FDE-8AFE9A3B3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70" y="5935602"/>
            <a:ext cx="1483624" cy="4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6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7DB90-85D3-4756-9EC2-6EB94DB1C20F}"/>
              </a:ext>
            </a:extLst>
          </p:cNvPr>
          <p:cNvSpPr/>
          <p:nvPr/>
        </p:nvSpPr>
        <p:spPr>
          <a:xfrm>
            <a:off x="1" y="185876"/>
            <a:ext cx="12192000" cy="15619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D53B-8230-4C36-9720-599714DF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915" y="21653"/>
            <a:ext cx="9411659" cy="1286160"/>
          </a:xfrm>
        </p:spPr>
        <p:txBody>
          <a:bodyPr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7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am learning how to fill a feedback form.</a:t>
            </a:r>
          </a:p>
        </p:txBody>
      </p:sp>
      <p:pic>
        <p:nvPicPr>
          <p:cNvPr id="4098" name="Picture 2" descr="Reading - Free people icons">
            <a:extLst>
              <a:ext uri="{FF2B5EF4-FFF2-40B4-BE49-F238E27FC236}">
                <a16:creationId xmlns:a16="http://schemas.microsoft.com/office/drawing/2014/main" id="{07E050BF-ED3A-461D-A302-E8FE9262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286886"/>
            <a:ext cx="1359877" cy="13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26E9CFD-8B9E-4D05-8ED6-5B41CEACAB25}"/>
              </a:ext>
            </a:extLst>
          </p:cNvPr>
          <p:cNvSpPr/>
          <p:nvPr/>
        </p:nvSpPr>
        <p:spPr>
          <a:xfrm>
            <a:off x="4919219" y="1885646"/>
            <a:ext cx="7130026" cy="1659090"/>
          </a:xfrm>
          <a:custGeom>
            <a:avLst/>
            <a:gdLst>
              <a:gd name="connsiteX0" fmla="*/ 0 w 7130026"/>
              <a:gd name="connsiteY0" fmla="*/ 241517 h 1449073"/>
              <a:gd name="connsiteX1" fmla="*/ 241517 w 7130026"/>
              <a:gd name="connsiteY1" fmla="*/ 0 h 1449073"/>
              <a:gd name="connsiteX2" fmla="*/ 6888509 w 7130026"/>
              <a:gd name="connsiteY2" fmla="*/ 0 h 1449073"/>
              <a:gd name="connsiteX3" fmla="*/ 7130026 w 7130026"/>
              <a:gd name="connsiteY3" fmla="*/ 241517 h 1449073"/>
              <a:gd name="connsiteX4" fmla="*/ 7130026 w 7130026"/>
              <a:gd name="connsiteY4" fmla="*/ 1207556 h 1449073"/>
              <a:gd name="connsiteX5" fmla="*/ 6888509 w 7130026"/>
              <a:gd name="connsiteY5" fmla="*/ 1449073 h 1449073"/>
              <a:gd name="connsiteX6" fmla="*/ 241517 w 7130026"/>
              <a:gd name="connsiteY6" fmla="*/ 1449073 h 1449073"/>
              <a:gd name="connsiteX7" fmla="*/ 0 w 7130026"/>
              <a:gd name="connsiteY7" fmla="*/ 1207556 h 1449073"/>
              <a:gd name="connsiteX8" fmla="*/ 0 w 7130026"/>
              <a:gd name="connsiteY8" fmla="*/ 241517 h 144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1449073">
                <a:moveTo>
                  <a:pt x="0" y="241517"/>
                </a:moveTo>
                <a:cubicBezTo>
                  <a:pt x="0" y="108131"/>
                  <a:pt x="108131" y="0"/>
                  <a:pt x="241517" y="0"/>
                </a:cubicBezTo>
                <a:lnTo>
                  <a:pt x="6888509" y="0"/>
                </a:lnTo>
                <a:cubicBezTo>
                  <a:pt x="7021895" y="0"/>
                  <a:pt x="7130026" y="108131"/>
                  <a:pt x="7130026" y="241517"/>
                </a:cubicBezTo>
                <a:lnTo>
                  <a:pt x="7130026" y="1207556"/>
                </a:lnTo>
                <a:cubicBezTo>
                  <a:pt x="7130026" y="1340942"/>
                  <a:pt x="7021895" y="1449073"/>
                  <a:pt x="6888509" y="1449073"/>
                </a:cubicBezTo>
                <a:lnTo>
                  <a:pt x="241517" y="1449073"/>
                </a:lnTo>
                <a:cubicBezTo>
                  <a:pt x="108131" y="1449073"/>
                  <a:pt x="0" y="1340942"/>
                  <a:pt x="0" y="1207556"/>
                </a:cubicBezTo>
                <a:lnTo>
                  <a:pt x="0" y="241517"/>
                </a:lnTo>
                <a:close/>
              </a:path>
            </a:pathLst>
          </a:custGeom>
          <a:solidFill>
            <a:srgbClr val="FFC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58" tIns="192658" rIns="192658" bIns="192658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</a:t>
            </a:r>
            <a:r>
              <a:rPr lang="en-GB" sz="32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write my personal details accurately.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9EF41A-3E6A-4B81-9DF4-4C6C837241D6}"/>
              </a:ext>
            </a:extLst>
          </p:cNvPr>
          <p:cNvSpPr/>
          <p:nvPr/>
        </p:nvSpPr>
        <p:spPr>
          <a:xfrm>
            <a:off x="4919219" y="3615712"/>
            <a:ext cx="7130026" cy="1591858"/>
          </a:xfrm>
          <a:custGeom>
            <a:avLst/>
            <a:gdLst>
              <a:gd name="connsiteX0" fmla="*/ 0 w 7130026"/>
              <a:gd name="connsiteY0" fmla="*/ 231730 h 1390352"/>
              <a:gd name="connsiteX1" fmla="*/ 231730 w 7130026"/>
              <a:gd name="connsiteY1" fmla="*/ 0 h 1390352"/>
              <a:gd name="connsiteX2" fmla="*/ 6898296 w 7130026"/>
              <a:gd name="connsiteY2" fmla="*/ 0 h 1390352"/>
              <a:gd name="connsiteX3" fmla="*/ 7130026 w 7130026"/>
              <a:gd name="connsiteY3" fmla="*/ 231730 h 1390352"/>
              <a:gd name="connsiteX4" fmla="*/ 7130026 w 7130026"/>
              <a:gd name="connsiteY4" fmla="*/ 1158622 h 1390352"/>
              <a:gd name="connsiteX5" fmla="*/ 6898296 w 7130026"/>
              <a:gd name="connsiteY5" fmla="*/ 1390352 h 1390352"/>
              <a:gd name="connsiteX6" fmla="*/ 231730 w 7130026"/>
              <a:gd name="connsiteY6" fmla="*/ 1390352 h 1390352"/>
              <a:gd name="connsiteX7" fmla="*/ 0 w 7130026"/>
              <a:gd name="connsiteY7" fmla="*/ 1158622 h 1390352"/>
              <a:gd name="connsiteX8" fmla="*/ 0 w 7130026"/>
              <a:gd name="connsiteY8" fmla="*/ 231730 h 139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1390352">
                <a:moveTo>
                  <a:pt x="0" y="231730"/>
                </a:moveTo>
                <a:cubicBezTo>
                  <a:pt x="0" y="103749"/>
                  <a:pt x="103749" y="0"/>
                  <a:pt x="231730" y="0"/>
                </a:cubicBezTo>
                <a:lnTo>
                  <a:pt x="6898296" y="0"/>
                </a:lnTo>
                <a:cubicBezTo>
                  <a:pt x="7026277" y="0"/>
                  <a:pt x="7130026" y="103749"/>
                  <a:pt x="7130026" y="231730"/>
                </a:cubicBezTo>
                <a:lnTo>
                  <a:pt x="7130026" y="1158622"/>
                </a:lnTo>
                <a:cubicBezTo>
                  <a:pt x="7130026" y="1286603"/>
                  <a:pt x="7026277" y="1390352"/>
                  <a:pt x="6898296" y="1390352"/>
                </a:cubicBezTo>
                <a:lnTo>
                  <a:pt x="231730" y="1390352"/>
                </a:lnTo>
                <a:cubicBezTo>
                  <a:pt x="103749" y="1390352"/>
                  <a:pt x="0" y="1286603"/>
                  <a:pt x="0" y="1158622"/>
                </a:cubicBezTo>
                <a:lnTo>
                  <a:pt x="0" y="231730"/>
                </a:lnTo>
                <a:close/>
              </a:path>
            </a:pathLst>
          </a:custGeom>
          <a:solidFill>
            <a:srgbClr val="00B05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1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791" tIns="189791" rIns="189791" bIns="189791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explain what I like and what I don’t like.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895C837-4C78-4D02-8B95-5EB234D478CD}"/>
              </a:ext>
            </a:extLst>
          </p:cNvPr>
          <p:cNvSpPr/>
          <p:nvPr/>
        </p:nvSpPr>
        <p:spPr>
          <a:xfrm>
            <a:off x="4919219" y="5278546"/>
            <a:ext cx="7130026" cy="1393578"/>
          </a:xfrm>
          <a:custGeom>
            <a:avLst/>
            <a:gdLst>
              <a:gd name="connsiteX0" fmla="*/ 0 w 7130026"/>
              <a:gd name="connsiteY0" fmla="*/ 144197 h 865162"/>
              <a:gd name="connsiteX1" fmla="*/ 144197 w 7130026"/>
              <a:gd name="connsiteY1" fmla="*/ 0 h 865162"/>
              <a:gd name="connsiteX2" fmla="*/ 6985829 w 7130026"/>
              <a:gd name="connsiteY2" fmla="*/ 0 h 865162"/>
              <a:gd name="connsiteX3" fmla="*/ 7130026 w 7130026"/>
              <a:gd name="connsiteY3" fmla="*/ 144197 h 865162"/>
              <a:gd name="connsiteX4" fmla="*/ 7130026 w 7130026"/>
              <a:gd name="connsiteY4" fmla="*/ 720965 h 865162"/>
              <a:gd name="connsiteX5" fmla="*/ 6985829 w 7130026"/>
              <a:gd name="connsiteY5" fmla="*/ 865162 h 865162"/>
              <a:gd name="connsiteX6" fmla="*/ 144197 w 7130026"/>
              <a:gd name="connsiteY6" fmla="*/ 865162 h 865162"/>
              <a:gd name="connsiteX7" fmla="*/ 0 w 7130026"/>
              <a:gd name="connsiteY7" fmla="*/ 720965 h 865162"/>
              <a:gd name="connsiteX8" fmla="*/ 0 w 7130026"/>
              <a:gd name="connsiteY8" fmla="*/ 144197 h 8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865162">
                <a:moveTo>
                  <a:pt x="0" y="144197"/>
                </a:moveTo>
                <a:cubicBezTo>
                  <a:pt x="0" y="64559"/>
                  <a:pt x="64559" y="0"/>
                  <a:pt x="144197" y="0"/>
                </a:cubicBezTo>
                <a:lnTo>
                  <a:pt x="6985829" y="0"/>
                </a:lnTo>
                <a:cubicBezTo>
                  <a:pt x="7065467" y="0"/>
                  <a:pt x="7130026" y="64559"/>
                  <a:pt x="7130026" y="144197"/>
                </a:cubicBezTo>
                <a:lnTo>
                  <a:pt x="7130026" y="720965"/>
                </a:lnTo>
                <a:cubicBezTo>
                  <a:pt x="7130026" y="800603"/>
                  <a:pt x="7065467" y="865162"/>
                  <a:pt x="6985829" y="865162"/>
                </a:cubicBezTo>
                <a:lnTo>
                  <a:pt x="144197" y="865162"/>
                </a:lnTo>
                <a:cubicBezTo>
                  <a:pt x="64559" y="865162"/>
                  <a:pt x="0" y="800603"/>
                  <a:pt x="0" y="720965"/>
                </a:cubicBezTo>
                <a:lnTo>
                  <a:pt x="0" y="14419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1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154" tIns="164154" rIns="164154" bIns="164154" numCol="1" spcCol="1270" anchor="ctr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check my work, improve my writing and correct mistakes. 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6146" name="Picture 2" descr="Postcard from London">
            <a:extLst>
              <a:ext uri="{FF2B5EF4-FFF2-40B4-BE49-F238E27FC236}">
                <a16:creationId xmlns:a16="http://schemas.microsoft.com/office/drawing/2014/main" id="{3348CDA4-7DAC-4CFE-8CB6-7466DFDDC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8" r="23053"/>
          <a:stretch/>
        </p:blipFill>
        <p:spPr bwMode="auto">
          <a:xfrm>
            <a:off x="580768" y="2515840"/>
            <a:ext cx="2874919" cy="33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0498-2542-4280-8839-388D24611D6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419725">
            <a:off x="838675" y="883197"/>
            <a:ext cx="10514649" cy="4300774"/>
          </a:xfrm>
          <a:solidFill>
            <a:srgbClr val="FFCCFF"/>
          </a:solidFill>
          <a:ln w="76200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sz="3200" dirty="0">
                <a:latin typeface="MV Boli" panose="02000500030200090000" pitchFamily="2" charset="0"/>
                <a:cs typeface="MV Boli" panose="02000500030200090000" pitchFamily="2" charset="0"/>
              </a:rPr>
              <a:t>During the Summer holidays, you attended the Kids Summer Camp.  Now that the Camp is over you need to fill out a feedback form to let the staff at the camp know what you think of the activities they prepared. Fill in the feedback form.  Include all the correct details and information.</a:t>
            </a:r>
            <a:endParaRPr lang="en-GB" sz="3200" b="1" dirty="0">
              <a:latin typeface="MV Boli" panose="02000500030200090000" pitchFamily="2" charset="0"/>
              <a:ea typeface="Andika" panose="02000000000000000000" pitchFamily="2" charset="0"/>
              <a:cs typeface="MV Boli" panose="02000500030200090000" pitchFamily="2" charset="0"/>
            </a:endParaRPr>
          </a:p>
        </p:txBody>
      </p:sp>
      <p:pic>
        <p:nvPicPr>
          <p:cNvPr id="2050" name="Picture 2" descr="summer camp kids clipart - Clip Art Library">
            <a:extLst>
              <a:ext uri="{FF2B5EF4-FFF2-40B4-BE49-F238E27FC236}">
                <a16:creationId xmlns:a16="http://schemas.microsoft.com/office/drawing/2014/main" id="{B909891C-CF5F-4469-8BB8-07BE604DF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60" y="4932707"/>
            <a:ext cx="3863544" cy="16903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9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tebook Paper For Clipartsgram Backgrounds for Powerpoint Templates - PPT  Backgrounds">
            <a:extLst>
              <a:ext uri="{FF2B5EF4-FFF2-40B4-BE49-F238E27FC236}">
                <a16:creationId xmlns:a16="http://schemas.microsoft.com/office/drawing/2014/main" id="{61C521AB-E296-4526-B690-D2A3A4121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ADA95-6702-4913-B2D4-9750E072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342" y="1332333"/>
            <a:ext cx="2251597" cy="133312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form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44A644-E6BC-4EAC-B724-18AC9DD0F2D1}"/>
              </a:ext>
            </a:extLst>
          </p:cNvPr>
          <p:cNvSpPr/>
          <p:nvPr/>
        </p:nvSpPr>
        <p:spPr>
          <a:xfrm>
            <a:off x="2230758" y="1485376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E704C4-CEF7-4764-A9D6-58E1565A68A9}"/>
              </a:ext>
            </a:extLst>
          </p:cNvPr>
          <p:cNvSpPr/>
          <p:nvPr/>
        </p:nvSpPr>
        <p:spPr>
          <a:xfrm>
            <a:off x="2241178" y="244260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</a:rPr>
              <a:t>A</a:t>
            </a:r>
            <a:endParaRPr lang="en-US" sz="54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rgbClr val="FF66FF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0E3D8-EC59-47BF-846F-5F00D8C022E3}"/>
              </a:ext>
            </a:extLst>
          </p:cNvPr>
          <p:cNvSpPr/>
          <p:nvPr/>
        </p:nvSpPr>
        <p:spPr>
          <a:xfrm>
            <a:off x="2243332" y="3428999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  <a:effectLst/>
              </a:rPr>
              <a:t>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BED9DE-6077-446D-982D-12745649E461}"/>
              </a:ext>
            </a:extLst>
          </p:cNvPr>
          <p:cNvSpPr txBox="1">
            <a:spLocks/>
          </p:cNvSpPr>
          <p:nvPr/>
        </p:nvSpPr>
        <p:spPr>
          <a:xfrm>
            <a:off x="2974923" y="2398769"/>
            <a:ext cx="3990559" cy="1333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The staff at the camp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5C9522-6A2E-46A5-B2A5-3E51EC33F87B}"/>
              </a:ext>
            </a:extLst>
          </p:cNvPr>
          <p:cNvSpPr txBox="1">
            <a:spLocks/>
          </p:cNvSpPr>
          <p:nvPr/>
        </p:nvSpPr>
        <p:spPr>
          <a:xfrm>
            <a:off x="2974922" y="3365939"/>
            <a:ext cx="7219401" cy="173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b="1" dirty="0">
                <a:latin typeface="Cavolini" panose="03000502040302020204" pitchFamily="66" charset="0"/>
                <a:cs typeface="Cavolini" panose="03000502040302020204" pitchFamily="66" charset="0"/>
              </a:rPr>
              <a:t>To describe your experience </a:t>
            </a:r>
          </a:p>
        </p:txBody>
      </p:sp>
    </p:spTree>
    <p:extLst>
      <p:ext uri="{BB962C8B-B14F-4D97-AF65-F5344CB8AC3E}">
        <p14:creationId xmlns:p14="http://schemas.microsoft.com/office/powerpoint/2010/main" val="12346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A007A6-B655-4899-9346-060CB04B21F5}"/>
              </a:ext>
            </a:extLst>
          </p:cNvPr>
          <p:cNvSpPr/>
          <p:nvPr/>
        </p:nvSpPr>
        <p:spPr>
          <a:xfrm>
            <a:off x="495645" y="320694"/>
            <a:ext cx="11198710" cy="6099586"/>
          </a:xfrm>
          <a:prstGeom prst="roundRect">
            <a:avLst>
              <a:gd name="adj" fmla="val 30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354D58-F391-40BD-BC55-53DE8C980247}"/>
              </a:ext>
            </a:extLst>
          </p:cNvPr>
          <p:cNvSpPr/>
          <p:nvPr/>
        </p:nvSpPr>
        <p:spPr>
          <a:xfrm rot="21332439">
            <a:off x="-36121" y="173339"/>
            <a:ext cx="8861082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Feedback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39CCD-B223-44A4-8EFE-6BF1CD500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18958" y="1660854"/>
            <a:ext cx="5656974" cy="3861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7EC6F6-4D5E-4D25-802C-1AA2AB9C3F40}"/>
              </a:ext>
            </a:extLst>
          </p:cNvPr>
          <p:cNvSpPr txBox="1"/>
          <p:nvPr/>
        </p:nvSpPr>
        <p:spPr>
          <a:xfrm>
            <a:off x="701468" y="1214431"/>
            <a:ext cx="6074298" cy="520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Sum up your summer camp experience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Say what you like and what you did not like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Give suggestions how the staff can improve their practice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Keep it brief and to the point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 truthful</a:t>
            </a:r>
          </a:p>
        </p:txBody>
      </p:sp>
    </p:spTree>
    <p:extLst>
      <p:ext uri="{BB962C8B-B14F-4D97-AF65-F5344CB8AC3E}">
        <p14:creationId xmlns:p14="http://schemas.microsoft.com/office/powerpoint/2010/main" val="40818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A007A6-B655-4899-9346-060CB04B21F5}"/>
              </a:ext>
            </a:extLst>
          </p:cNvPr>
          <p:cNvSpPr/>
          <p:nvPr/>
        </p:nvSpPr>
        <p:spPr>
          <a:xfrm>
            <a:off x="496645" y="379207"/>
            <a:ext cx="11198710" cy="6099586"/>
          </a:xfrm>
          <a:prstGeom prst="roundRect">
            <a:avLst>
              <a:gd name="adj" fmla="val 30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EBAB4-607B-47C1-BCE9-1D7DEF855778}"/>
              </a:ext>
            </a:extLst>
          </p:cNvPr>
          <p:cNvSpPr txBox="1"/>
          <p:nvPr/>
        </p:nvSpPr>
        <p:spPr>
          <a:xfrm>
            <a:off x="674411" y="728158"/>
            <a:ext cx="1779373" cy="919401"/>
          </a:xfrm>
          <a:prstGeom prst="roundRect">
            <a:avLst/>
          </a:prstGeom>
          <a:solidFill>
            <a:srgbClr val="FFCCFF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etters for Learners" pitchFamily="2" charset="0"/>
              </a:rPr>
              <a:t>personal details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7F09DF-7C35-4CBC-BF80-99A6C1A724C3}"/>
              </a:ext>
            </a:extLst>
          </p:cNvPr>
          <p:cNvCxnSpPr>
            <a:cxnSpLocks/>
          </p:cNvCxnSpPr>
          <p:nvPr/>
        </p:nvCxnSpPr>
        <p:spPr>
          <a:xfrm flipH="1" flipV="1">
            <a:off x="8452022" y="3261301"/>
            <a:ext cx="1194775" cy="421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5891565-FB9D-41CD-AFBB-30A697883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58"/>
          <a:stretch/>
        </p:blipFill>
        <p:spPr>
          <a:xfrm rot="16200000">
            <a:off x="4738430" y="-461730"/>
            <a:ext cx="2660790" cy="7230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987619-D250-4A96-BD37-0346E6AEB405}"/>
              </a:ext>
            </a:extLst>
          </p:cNvPr>
          <p:cNvCxnSpPr>
            <a:cxnSpLocks/>
          </p:cNvCxnSpPr>
          <p:nvPr/>
        </p:nvCxnSpPr>
        <p:spPr>
          <a:xfrm>
            <a:off x="2338623" y="1647559"/>
            <a:ext cx="801228" cy="7372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B29C71-DE94-4226-A3A5-F50B41725B7C}"/>
              </a:ext>
            </a:extLst>
          </p:cNvPr>
          <p:cNvCxnSpPr>
            <a:cxnSpLocks/>
          </p:cNvCxnSpPr>
          <p:nvPr/>
        </p:nvCxnSpPr>
        <p:spPr>
          <a:xfrm flipH="1" flipV="1">
            <a:off x="8625017" y="3286014"/>
            <a:ext cx="1581664" cy="2123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C7C51C-AEE0-410E-98B4-581850DE001C}"/>
              </a:ext>
            </a:extLst>
          </p:cNvPr>
          <p:cNvSpPr txBox="1"/>
          <p:nvPr/>
        </p:nvSpPr>
        <p:spPr>
          <a:xfrm>
            <a:off x="9799027" y="3429000"/>
            <a:ext cx="1779373" cy="919401"/>
          </a:xfrm>
          <a:prstGeom prst="roundRect">
            <a:avLst/>
          </a:prstGeom>
          <a:solidFill>
            <a:srgbClr val="FFCCFF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etters for Learners" pitchFamily="2" charset="0"/>
              </a:rPr>
              <a:t>Tick </a:t>
            </a:r>
            <a:r>
              <a:rPr lang="en-GB" sz="2400" b="1" dirty="0">
                <a:latin typeface="Letters for Learners" pitchFamily="2" charset="0"/>
              </a:rPr>
              <a:t>only</a:t>
            </a:r>
            <a:r>
              <a:rPr lang="en-GB" sz="2400" dirty="0">
                <a:latin typeface="Letters for Learners" pitchFamily="2" charset="0"/>
              </a:rPr>
              <a:t> </a:t>
            </a:r>
            <a:r>
              <a:rPr lang="en-GB" sz="2400" b="1" dirty="0">
                <a:latin typeface="Letters for Learners" pitchFamily="2" charset="0"/>
              </a:rPr>
              <a:t>three</a:t>
            </a:r>
            <a:r>
              <a:rPr lang="en-GB" sz="2400" dirty="0">
                <a:latin typeface="Letters for Learners" pitchFamily="2" charset="0"/>
              </a:rPr>
              <a:t> activities.</a:t>
            </a:r>
          </a:p>
        </p:txBody>
      </p:sp>
    </p:spTree>
    <p:extLst>
      <p:ext uri="{BB962C8B-B14F-4D97-AF65-F5344CB8AC3E}">
        <p14:creationId xmlns:p14="http://schemas.microsoft.com/office/powerpoint/2010/main" val="38743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A007A6-B655-4899-9346-060CB04B21F5}"/>
              </a:ext>
            </a:extLst>
          </p:cNvPr>
          <p:cNvSpPr/>
          <p:nvPr/>
        </p:nvSpPr>
        <p:spPr>
          <a:xfrm>
            <a:off x="368031" y="401956"/>
            <a:ext cx="11198710" cy="6099586"/>
          </a:xfrm>
          <a:prstGeom prst="roundRect">
            <a:avLst>
              <a:gd name="adj" fmla="val 30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3C798-38BD-4380-B9EF-C3B991419D62}"/>
              </a:ext>
            </a:extLst>
          </p:cNvPr>
          <p:cNvSpPr txBox="1"/>
          <p:nvPr/>
        </p:nvSpPr>
        <p:spPr>
          <a:xfrm>
            <a:off x="630339" y="3018770"/>
            <a:ext cx="2495919" cy="1123712"/>
          </a:xfrm>
          <a:prstGeom prst="roundRect">
            <a:avLst/>
          </a:prstGeom>
          <a:solidFill>
            <a:srgbClr val="FFCCFF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tters for Learners" pitchFamily="2" charset="0"/>
              </a:rPr>
              <a:t>Space to write what you liked most about this activity.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A04A1F-05E3-4478-899E-0DE323BFD2C8}"/>
              </a:ext>
            </a:extLst>
          </p:cNvPr>
          <p:cNvSpPr txBox="1"/>
          <p:nvPr/>
        </p:nvSpPr>
        <p:spPr>
          <a:xfrm>
            <a:off x="3126258" y="3629738"/>
            <a:ext cx="8697711" cy="2826306"/>
          </a:xfrm>
          <a:prstGeom prst="roundRect">
            <a:avLst/>
          </a:prstGeom>
          <a:solidFill>
            <a:srgbClr val="6666FF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Ideas:</a:t>
            </a:r>
          </a:p>
          <a:p>
            <a:pPr marL="342900" indent="-342900">
              <a:buFontTx/>
              <a:buChar char="-"/>
            </a:pP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How often did you take part in this activity?</a:t>
            </a:r>
          </a:p>
          <a:p>
            <a:pPr marL="342900" indent="-342900">
              <a:buFontTx/>
              <a:buChar char="-"/>
            </a:pP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What made this activity your favourite?</a:t>
            </a:r>
          </a:p>
          <a:p>
            <a:pPr marL="342900" indent="-342900">
              <a:buFontTx/>
              <a:buChar char="-"/>
            </a:pP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What have you learnt from this activity?</a:t>
            </a:r>
          </a:p>
          <a:p>
            <a:pPr marL="342900" indent="-342900">
              <a:buFontTx/>
              <a:buChar char="-"/>
            </a:pP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How did the teacher make the activity fun/interesting?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CBB515-8D33-4C07-8FEF-C710C5CCD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859" y="952959"/>
            <a:ext cx="6759526" cy="256054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EEC298-2F20-478B-AEF6-84F643382FE5}"/>
              </a:ext>
            </a:extLst>
          </p:cNvPr>
          <p:cNvCxnSpPr>
            <a:cxnSpLocks/>
          </p:cNvCxnSpPr>
          <p:nvPr/>
        </p:nvCxnSpPr>
        <p:spPr>
          <a:xfrm>
            <a:off x="2680692" y="926660"/>
            <a:ext cx="2131866" cy="4736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D73FBE-93FB-4419-A489-7700F80B0A0A}"/>
              </a:ext>
            </a:extLst>
          </p:cNvPr>
          <p:cNvCxnSpPr>
            <a:cxnSpLocks/>
          </p:cNvCxnSpPr>
          <p:nvPr/>
        </p:nvCxnSpPr>
        <p:spPr>
          <a:xfrm flipV="1">
            <a:off x="3192045" y="1611892"/>
            <a:ext cx="1620513" cy="4673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9F20C2-897A-414A-AF25-6BB024B4AC90}"/>
              </a:ext>
            </a:extLst>
          </p:cNvPr>
          <p:cNvCxnSpPr>
            <a:cxnSpLocks/>
          </p:cNvCxnSpPr>
          <p:nvPr/>
        </p:nvCxnSpPr>
        <p:spPr>
          <a:xfrm flipV="1">
            <a:off x="3126258" y="3042044"/>
            <a:ext cx="1816445" cy="5749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DEBAB4-607B-47C1-BCE9-1D7DEF855778}"/>
              </a:ext>
            </a:extLst>
          </p:cNvPr>
          <p:cNvSpPr txBox="1"/>
          <p:nvPr/>
        </p:nvSpPr>
        <p:spPr>
          <a:xfrm>
            <a:off x="575100" y="455350"/>
            <a:ext cx="2606396" cy="1123712"/>
          </a:xfrm>
          <a:prstGeom prst="roundRect">
            <a:avLst/>
          </a:prstGeom>
          <a:solidFill>
            <a:srgbClr val="FFCCFF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tters for Learners" pitchFamily="2" charset="0"/>
              </a:rPr>
              <a:t>Favourite activity (choose one from the three ticked above).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2B4EA-9DBA-4705-AC00-E9635A862552}"/>
              </a:ext>
            </a:extLst>
          </p:cNvPr>
          <p:cNvSpPr txBox="1"/>
          <p:nvPr/>
        </p:nvSpPr>
        <p:spPr>
          <a:xfrm>
            <a:off x="709216" y="1748697"/>
            <a:ext cx="2679349" cy="1123712"/>
          </a:xfrm>
          <a:prstGeom prst="roundRect">
            <a:avLst/>
          </a:prstGeom>
          <a:solidFill>
            <a:srgbClr val="FFCCFF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tters for Learners" pitchFamily="2" charset="0"/>
              </a:rPr>
              <a:t>You need to show whether you liked it or not by choosing a smiley face. </a:t>
            </a:r>
          </a:p>
        </p:txBody>
      </p:sp>
    </p:spTree>
    <p:extLst>
      <p:ext uri="{BB962C8B-B14F-4D97-AF65-F5344CB8AC3E}">
        <p14:creationId xmlns:p14="http://schemas.microsoft.com/office/powerpoint/2010/main" val="12538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A007A6-B655-4899-9346-060CB04B21F5}"/>
              </a:ext>
            </a:extLst>
          </p:cNvPr>
          <p:cNvSpPr/>
          <p:nvPr/>
        </p:nvSpPr>
        <p:spPr>
          <a:xfrm>
            <a:off x="284074" y="401956"/>
            <a:ext cx="11198710" cy="6099586"/>
          </a:xfrm>
          <a:prstGeom prst="roundRect">
            <a:avLst>
              <a:gd name="adj" fmla="val 30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A04A1F-05E3-4478-899E-0DE323BFD2C8}"/>
              </a:ext>
            </a:extLst>
          </p:cNvPr>
          <p:cNvSpPr txBox="1"/>
          <p:nvPr/>
        </p:nvSpPr>
        <p:spPr>
          <a:xfrm>
            <a:off x="1534573" y="3566469"/>
            <a:ext cx="8697711" cy="2826306"/>
          </a:xfrm>
          <a:prstGeom prst="roundRect">
            <a:avLst/>
          </a:prstGeom>
          <a:solidFill>
            <a:srgbClr val="6666FF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Ideas:</a:t>
            </a:r>
          </a:p>
          <a:p>
            <a:pPr marL="342900" indent="-342900">
              <a:buFontTx/>
              <a:buChar char="-"/>
            </a:pP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Encourage them to attend next year</a:t>
            </a:r>
          </a:p>
          <a:p>
            <a:pPr marL="342900" indent="-342900">
              <a:buFontTx/>
              <a:buChar char="-"/>
            </a:pP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Mention some of the activities you did</a:t>
            </a:r>
          </a:p>
          <a:p>
            <a:pPr marL="342900" indent="-342900">
              <a:buFontTx/>
              <a:buChar char="-"/>
            </a:pP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tters for Learners" pitchFamily="2" charset="0"/>
              </a:rPr>
              <a:t>Different activities offered which appeal to your friends’ interests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2B4EA-9DBA-4705-AC00-E9635A862552}"/>
              </a:ext>
            </a:extLst>
          </p:cNvPr>
          <p:cNvSpPr txBox="1"/>
          <p:nvPr/>
        </p:nvSpPr>
        <p:spPr>
          <a:xfrm>
            <a:off x="727912" y="1396184"/>
            <a:ext cx="2679349" cy="783193"/>
          </a:xfrm>
          <a:prstGeom prst="roundRect">
            <a:avLst/>
          </a:prstGeom>
          <a:solidFill>
            <a:srgbClr val="FFCCFF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tters for Learners" pitchFamily="2" charset="0"/>
              </a:rPr>
              <a:t>Your reply must match to YES or NO above.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CA7B2-504E-4EE7-8DBE-17267DF0C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191"/>
          <a:stretch/>
        </p:blipFill>
        <p:spPr>
          <a:xfrm>
            <a:off x="4761362" y="930381"/>
            <a:ext cx="6721422" cy="231696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EEC298-2F20-478B-AEF6-84F643382FE5}"/>
              </a:ext>
            </a:extLst>
          </p:cNvPr>
          <p:cNvCxnSpPr>
            <a:cxnSpLocks/>
          </p:cNvCxnSpPr>
          <p:nvPr/>
        </p:nvCxnSpPr>
        <p:spPr>
          <a:xfrm>
            <a:off x="3009031" y="755272"/>
            <a:ext cx="2131866" cy="4736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D73FBE-93FB-4419-A489-7700F80B0A0A}"/>
              </a:ext>
            </a:extLst>
          </p:cNvPr>
          <p:cNvCxnSpPr>
            <a:cxnSpLocks/>
          </p:cNvCxnSpPr>
          <p:nvPr/>
        </p:nvCxnSpPr>
        <p:spPr>
          <a:xfrm flipV="1">
            <a:off x="3192045" y="1782165"/>
            <a:ext cx="2232571" cy="2970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DEBAB4-607B-47C1-BCE9-1D7DEF855778}"/>
              </a:ext>
            </a:extLst>
          </p:cNvPr>
          <p:cNvSpPr txBox="1"/>
          <p:nvPr/>
        </p:nvSpPr>
        <p:spPr>
          <a:xfrm>
            <a:off x="1433384" y="455350"/>
            <a:ext cx="1748112" cy="442674"/>
          </a:xfrm>
          <a:prstGeom prst="roundRect">
            <a:avLst/>
          </a:prstGeom>
          <a:solidFill>
            <a:srgbClr val="FFCCFF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tters for Learners" pitchFamily="2" charset="0"/>
              </a:rPr>
              <a:t>Tick YES or NO.</a:t>
            </a:r>
          </a:p>
        </p:txBody>
      </p:sp>
    </p:spTree>
    <p:extLst>
      <p:ext uri="{BB962C8B-B14F-4D97-AF65-F5344CB8AC3E}">
        <p14:creationId xmlns:p14="http://schemas.microsoft.com/office/powerpoint/2010/main" val="1943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5B802E7915E4A9EAE50A554949258" ma:contentTypeVersion="14" ma:contentTypeDescription="Create a new document." ma:contentTypeScope="" ma:versionID="ba1c6bc68f0bf2660ae4b09d8d7e1943">
  <xsd:schema xmlns:xsd="http://www.w3.org/2001/XMLSchema" xmlns:xs="http://www.w3.org/2001/XMLSchema" xmlns:p="http://schemas.microsoft.com/office/2006/metadata/properties" xmlns:ns3="fa276554-a315-4eb0-8828-08adb05f0a88" xmlns:ns4="951fb4ba-5d5d-4f38-81cd-d6cbb08664b3" targetNamespace="http://schemas.microsoft.com/office/2006/metadata/properties" ma:root="true" ma:fieldsID="ac35208124ba4aaeb113a7ae36d9b2ab" ns3:_="" ns4:_="">
    <xsd:import namespace="fa276554-a315-4eb0-8828-08adb05f0a88"/>
    <xsd:import namespace="951fb4ba-5d5d-4f38-81cd-d6cbb08664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76554-a315-4eb0-8828-08adb05f0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fb4ba-5d5d-4f38-81cd-d6cbb0866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FF4E5-525B-4F71-9B3D-4637EEE40B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FE8572-63FB-484E-A9BC-C097FE89A19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a276554-a315-4eb0-8828-08adb05f0a88"/>
    <ds:schemaRef ds:uri="951fb4ba-5d5d-4f38-81cd-d6cbb08664b3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6940F48-C076-4FD6-BBA2-179BAF78C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276554-a315-4eb0-8828-08adb05f0a88"/>
    <ds:schemaRef ds:uri="951fb4ba-5d5d-4f38-81cd-d6cbb0866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668</Words>
  <Application>Microsoft Office PowerPoint</Application>
  <PresentationFormat>Widescreen</PresentationFormat>
  <Paragraphs>101</Paragraphs>
  <Slides>17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MV Boli</vt:lpstr>
      <vt:lpstr>Cavolini</vt:lpstr>
      <vt:lpstr>Andika</vt:lpstr>
      <vt:lpstr>Letters for Learners</vt:lpstr>
      <vt:lpstr>Calibri</vt:lpstr>
      <vt:lpstr>KG Neatly Printed</vt:lpstr>
      <vt:lpstr>Calibri Light</vt:lpstr>
      <vt:lpstr>Arial</vt:lpstr>
      <vt:lpstr>Office Theme</vt:lpstr>
      <vt:lpstr>1_Office Theme</vt:lpstr>
      <vt:lpstr>Hobbies and Free Time</vt:lpstr>
      <vt:lpstr>Notes for the Educator</vt:lpstr>
      <vt:lpstr>I am learning how to fill a feedback form.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Myself and Others</dc:title>
  <dc:creator>urieth aquilina</dc:creator>
  <cp:lastModifiedBy>urieth aquilina</cp:lastModifiedBy>
  <cp:revision>1</cp:revision>
  <dcterms:created xsi:type="dcterms:W3CDTF">2021-07-23T09:47:14Z</dcterms:created>
  <dcterms:modified xsi:type="dcterms:W3CDTF">2021-08-27T10:59:06Z</dcterms:modified>
</cp:coreProperties>
</file>