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90" r:id="rId4"/>
    <p:sldId id="259" r:id="rId5"/>
    <p:sldId id="305" r:id="rId6"/>
    <p:sldId id="306" r:id="rId7"/>
    <p:sldId id="308" r:id="rId8"/>
    <p:sldId id="307" r:id="rId9"/>
    <p:sldId id="309" r:id="rId10"/>
    <p:sldId id="310" r:id="rId11"/>
    <p:sldId id="312" r:id="rId12"/>
    <p:sldId id="311" r:id="rId13"/>
    <p:sldId id="313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Sassoon Primary" charset="0"/>
      <p:regular r:id="rId21"/>
    </p:embeddedFont>
  </p:embeddedFontLst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0000"/>
    <a:srgbClr val="FFFFFF"/>
    <a:srgbClr val="FF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E2602-3915-4FDD-B744-89FE885E99EE}" v="58" dt="2023-05-19T09:44:03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A657C6C4-B4D6-44B3-8525-023612D71076}"/>
    <pc:docChg chg="undo redo custSel addSld delSld modSld sldOrd">
      <pc:chgData name="Urieth Attard" userId="75441522-1268-482d-b74b-a084f810ee66" providerId="ADAL" clId="{A657C6C4-B4D6-44B3-8525-023612D71076}" dt="2023-05-16T08:18:31.025" v="2085" actId="478"/>
      <pc:docMkLst>
        <pc:docMk/>
      </pc:docMkLst>
      <pc:sldChg chg="modSp mod">
        <pc:chgData name="Urieth Attard" userId="75441522-1268-482d-b74b-a084f810ee66" providerId="ADAL" clId="{A657C6C4-B4D6-44B3-8525-023612D71076}" dt="2023-05-16T07:05:45.402" v="51" actId="20577"/>
        <pc:sldMkLst>
          <pc:docMk/>
          <pc:sldMk cId="1625414130" sldId="256"/>
        </pc:sldMkLst>
        <pc:spChg chg="mod">
          <ac:chgData name="Urieth Attard" userId="75441522-1268-482d-b74b-a084f810ee66" providerId="ADAL" clId="{A657C6C4-B4D6-44B3-8525-023612D71076}" dt="2023-05-16T07:05:45.402" v="51" actId="20577"/>
          <ac:spMkLst>
            <pc:docMk/>
            <pc:sldMk cId="1625414130" sldId="256"/>
            <ac:spMk id="3" creationId="{2F89C4BA-76C8-8DAF-40B2-0E9195E34BA3}"/>
          </ac:spMkLst>
        </pc:spChg>
      </pc:sldChg>
      <pc:sldChg chg="addSp delSp modSp mod">
        <pc:chgData name="Urieth Attard" userId="75441522-1268-482d-b74b-a084f810ee66" providerId="ADAL" clId="{A657C6C4-B4D6-44B3-8525-023612D71076}" dt="2023-05-16T07:24:33.844" v="497" actId="1076"/>
        <pc:sldMkLst>
          <pc:docMk/>
          <pc:sldMk cId="834842801" sldId="257"/>
        </pc:sldMkLst>
        <pc:spChg chg="mod">
          <ac:chgData name="Urieth Attard" userId="75441522-1268-482d-b74b-a084f810ee66" providerId="ADAL" clId="{A657C6C4-B4D6-44B3-8525-023612D71076}" dt="2023-05-16T07:24:33.844" v="497" actId="1076"/>
          <ac:spMkLst>
            <pc:docMk/>
            <pc:sldMk cId="834842801" sldId="257"/>
            <ac:spMk id="2" creationId="{C99F7F79-94C6-B60B-669D-A555E1D4672B}"/>
          </ac:spMkLst>
        </pc:spChg>
        <pc:spChg chg="mod">
          <ac:chgData name="Urieth Attard" userId="75441522-1268-482d-b74b-a084f810ee66" providerId="ADAL" clId="{A657C6C4-B4D6-44B3-8525-023612D71076}" dt="2023-05-16T07:05:51.972" v="53" actId="1076"/>
          <ac:spMkLst>
            <pc:docMk/>
            <pc:sldMk cId="834842801" sldId="257"/>
            <ac:spMk id="3" creationId="{069F3E42-0B0D-F368-0B86-0C7149A084A0}"/>
          </ac:spMkLst>
        </pc:spChg>
        <pc:spChg chg="add mod">
          <ac:chgData name="Urieth Attard" userId="75441522-1268-482d-b74b-a084f810ee66" providerId="ADAL" clId="{A657C6C4-B4D6-44B3-8525-023612D71076}" dt="2023-05-16T07:05:53.767" v="54" actId="1076"/>
          <ac:spMkLst>
            <pc:docMk/>
            <pc:sldMk cId="834842801" sldId="257"/>
            <ac:spMk id="4" creationId="{DD41A4EF-C618-3BBA-22AB-29E76F3D86E7}"/>
          </ac:spMkLst>
        </pc:spChg>
        <pc:picChg chg="add mod">
          <ac:chgData name="Urieth Attard" userId="75441522-1268-482d-b74b-a084f810ee66" providerId="ADAL" clId="{A657C6C4-B4D6-44B3-8525-023612D71076}" dt="2023-05-16T07:05:54.684" v="55" actId="1076"/>
          <ac:picMkLst>
            <pc:docMk/>
            <pc:sldMk cId="834842801" sldId="257"/>
            <ac:picMk id="1026" creationId="{37C84EC9-0602-8A56-141F-91E6D79853AA}"/>
          </ac:picMkLst>
        </pc:picChg>
        <pc:picChg chg="del">
          <ac:chgData name="Urieth Attard" userId="75441522-1268-482d-b74b-a084f810ee66" providerId="ADAL" clId="{A657C6C4-B4D6-44B3-8525-023612D71076}" dt="2023-05-16T07:04:42.321" v="0" actId="478"/>
          <ac:picMkLst>
            <pc:docMk/>
            <pc:sldMk cId="834842801" sldId="257"/>
            <ac:picMk id="2052" creationId="{2C80E589-849C-AD64-329E-F233BD1C9B59}"/>
          </ac:picMkLst>
        </pc:picChg>
      </pc:sldChg>
      <pc:sldChg chg="addSp delSp modSp mod">
        <pc:chgData name="Urieth Attard" userId="75441522-1268-482d-b74b-a084f810ee66" providerId="ADAL" clId="{A657C6C4-B4D6-44B3-8525-023612D71076}" dt="2023-05-16T07:28:52.587" v="555" actId="732"/>
        <pc:sldMkLst>
          <pc:docMk/>
          <pc:sldMk cId="3295717826" sldId="259"/>
        </pc:sldMkLst>
        <pc:spChg chg="add mod">
          <ac:chgData name="Urieth Attard" userId="75441522-1268-482d-b74b-a084f810ee66" providerId="ADAL" clId="{A657C6C4-B4D6-44B3-8525-023612D71076}" dt="2023-05-16T07:07:44.932" v="102" actId="1076"/>
          <ac:spMkLst>
            <pc:docMk/>
            <pc:sldMk cId="3295717826" sldId="259"/>
            <ac:spMk id="2" creationId="{8EC79C4D-E62A-9E9D-2537-9A44592A4451}"/>
          </ac:spMkLst>
        </pc:spChg>
        <pc:spChg chg="del">
          <ac:chgData name="Urieth Attard" userId="75441522-1268-482d-b74b-a084f810ee66" providerId="ADAL" clId="{A657C6C4-B4D6-44B3-8525-023612D71076}" dt="2023-05-16T07:05:58.810" v="56" actId="478"/>
          <ac:spMkLst>
            <pc:docMk/>
            <pc:sldMk cId="3295717826" sldId="259"/>
            <ac:spMk id="6" creationId="{56F04129-1492-8EE0-27EE-23C3088B288C}"/>
          </ac:spMkLst>
        </pc:spChg>
        <pc:spChg chg="mod">
          <ac:chgData name="Urieth Attard" userId="75441522-1268-482d-b74b-a084f810ee66" providerId="ADAL" clId="{A657C6C4-B4D6-44B3-8525-023612D71076}" dt="2023-05-16T07:06:44.172" v="87" actId="1076"/>
          <ac:spMkLst>
            <pc:docMk/>
            <pc:sldMk cId="3295717826" sldId="259"/>
            <ac:spMk id="7" creationId="{E6F5529A-8BBE-AF6B-8D44-A594E1334735}"/>
          </ac:spMkLst>
        </pc:spChg>
        <pc:picChg chg="add mod ord modCrop">
          <ac:chgData name="Urieth Attard" userId="75441522-1268-482d-b74b-a084f810ee66" providerId="ADAL" clId="{A657C6C4-B4D6-44B3-8525-023612D71076}" dt="2023-05-16T07:28:52.587" v="555" actId="732"/>
          <ac:picMkLst>
            <pc:docMk/>
            <pc:sldMk cId="3295717826" sldId="259"/>
            <ac:picMk id="3" creationId="{91DD7C6B-846E-3FDC-45AD-21ED904606F9}"/>
          </ac:picMkLst>
        </pc:picChg>
        <pc:picChg chg="del mod">
          <ac:chgData name="Urieth Attard" userId="75441522-1268-482d-b74b-a084f810ee66" providerId="ADAL" clId="{A657C6C4-B4D6-44B3-8525-023612D71076}" dt="2023-05-16T07:06:17.617" v="72" actId="478"/>
          <ac:picMkLst>
            <pc:docMk/>
            <pc:sldMk cId="3295717826" sldId="259"/>
            <ac:picMk id="4098" creationId="{3E32D1D0-604C-4A44-B61F-64F4BF0216FE}"/>
          </ac:picMkLst>
        </pc:picChg>
      </pc:sldChg>
      <pc:sldChg chg="addSp delSp modSp mod ord setBg delAnim modAnim">
        <pc:chgData name="Urieth Attard" userId="75441522-1268-482d-b74b-a084f810ee66" providerId="ADAL" clId="{A657C6C4-B4D6-44B3-8525-023612D71076}" dt="2023-05-16T08:16:23.743" v="1926" actId="478"/>
        <pc:sldMkLst>
          <pc:docMk/>
          <pc:sldMk cId="3235560002" sldId="260"/>
        </pc:sldMkLst>
        <pc:spChg chg="add del mod ord">
          <ac:chgData name="Urieth Attard" userId="75441522-1268-482d-b74b-a084f810ee66" providerId="ADAL" clId="{A657C6C4-B4D6-44B3-8525-023612D71076}" dt="2023-05-16T07:37:23.168" v="995" actId="478"/>
          <ac:spMkLst>
            <pc:docMk/>
            <pc:sldMk cId="3235560002" sldId="260"/>
            <ac:spMk id="3" creationId="{DEB86DAC-34EE-5E04-35C7-04185355360A}"/>
          </ac:spMkLst>
        </pc:spChg>
        <pc:spChg chg="add mod ord">
          <ac:chgData name="Urieth Attard" userId="75441522-1268-482d-b74b-a084f810ee66" providerId="ADAL" clId="{A657C6C4-B4D6-44B3-8525-023612D71076}" dt="2023-05-16T08:14:41.673" v="1676" actId="6549"/>
          <ac:spMkLst>
            <pc:docMk/>
            <pc:sldMk cId="3235560002" sldId="260"/>
            <ac:spMk id="4" creationId="{A5222083-9B44-4F97-40AA-BFCAEDA5FE9F}"/>
          </ac:spMkLst>
        </pc:spChg>
        <pc:spChg chg="add del mod">
          <ac:chgData name="Urieth Attard" userId="75441522-1268-482d-b74b-a084f810ee66" providerId="ADAL" clId="{A657C6C4-B4D6-44B3-8525-023612D71076}" dt="2023-05-16T07:35:04.841" v="727" actId="478"/>
          <ac:spMkLst>
            <pc:docMk/>
            <pc:sldMk cId="3235560002" sldId="260"/>
            <ac:spMk id="5" creationId="{C4AFD279-9360-1194-B854-5BE9AC698892}"/>
          </ac:spMkLst>
        </pc:spChg>
        <pc:spChg chg="del">
          <ac:chgData name="Urieth Attard" userId="75441522-1268-482d-b74b-a084f810ee66" providerId="ADAL" clId="{A657C6C4-B4D6-44B3-8525-023612D71076}" dt="2023-05-16T07:20:23.451" v="492" actId="478"/>
          <ac:spMkLst>
            <pc:docMk/>
            <pc:sldMk cId="3235560002" sldId="260"/>
            <ac:spMk id="6" creationId="{56F04129-1492-8EE0-27EE-23C3088B288C}"/>
          </ac:spMkLst>
        </pc:spChg>
        <pc:spChg chg="del">
          <ac:chgData name="Urieth Attard" userId="75441522-1268-482d-b74b-a084f810ee66" providerId="ADAL" clId="{A657C6C4-B4D6-44B3-8525-023612D71076}" dt="2023-05-16T07:20:22.797" v="491" actId="478"/>
          <ac:spMkLst>
            <pc:docMk/>
            <pc:sldMk cId="3235560002" sldId="260"/>
            <ac:spMk id="7" creationId="{E6F5529A-8BBE-AF6B-8D44-A594E1334735}"/>
          </ac:spMkLst>
        </pc:spChg>
        <pc:spChg chg="add del mod">
          <ac:chgData name="Urieth Attard" userId="75441522-1268-482d-b74b-a084f810ee66" providerId="ADAL" clId="{A657C6C4-B4D6-44B3-8525-023612D71076}" dt="2023-05-16T07:35:29.156" v="733" actId="478"/>
          <ac:spMkLst>
            <pc:docMk/>
            <pc:sldMk cId="3235560002" sldId="260"/>
            <ac:spMk id="8" creationId="{5BAC48D6-78E8-49C5-56CE-8EC5606EAED2}"/>
          </ac:spMkLst>
        </pc:spChg>
        <pc:spChg chg="add del mod">
          <ac:chgData name="Urieth Attard" userId="75441522-1268-482d-b74b-a084f810ee66" providerId="ADAL" clId="{A657C6C4-B4D6-44B3-8525-023612D71076}" dt="2023-05-16T08:14:15.620" v="1645" actId="478"/>
          <ac:spMkLst>
            <pc:docMk/>
            <pc:sldMk cId="3235560002" sldId="260"/>
            <ac:spMk id="10" creationId="{47F3A1BA-14FE-8776-2346-35F765C0B783}"/>
          </ac:spMkLst>
        </pc:spChg>
        <pc:spChg chg="add del mod">
          <ac:chgData name="Urieth Attard" userId="75441522-1268-482d-b74b-a084f810ee66" providerId="ADAL" clId="{A657C6C4-B4D6-44B3-8525-023612D71076}" dt="2023-05-16T08:14:13.917" v="1644" actId="478"/>
          <ac:spMkLst>
            <pc:docMk/>
            <pc:sldMk cId="3235560002" sldId="260"/>
            <ac:spMk id="11" creationId="{4A5BAC2B-EF8C-FFAF-F5AE-B90A0079C528}"/>
          </ac:spMkLst>
        </pc:spChg>
        <pc:spChg chg="add del mod">
          <ac:chgData name="Urieth Attard" userId="75441522-1268-482d-b74b-a084f810ee66" providerId="ADAL" clId="{A657C6C4-B4D6-44B3-8525-023612D71076}" dt="2023-05-16T08:14:11.481" v="1642" actId="478"/>
          <ac:spMkLst>
            <pc:docMk/>
            <pc:sldMk cId="3235560002" sldId="260"/>
            <ac:spMk id="12" creationId="{B409B5D3-D745-5290-B2F4-F594CEBE4FCB}"/>
          </ac:spMkLst>
        </pc:spChg>
        <pc:spChg chg="add del mod">
          <ac:chgData name="Urieth Attard" userId="75441522-1268-482d-b74b-a084f810ee66" providerId="ADAL" clId="{A657C6C4-B4D6-44B3-8525-023612D71076}" dt="2023-05-16T08:14:10.845" v="1641" actId="478"/>
          <ac:spMkLst>
            <pc:docMk/>
            <pc:sldMk cId="3235560002" sldId="260"/>
            <ac:spMk id="13" creationId="{CE283BF5-BB4F-19D0-9B5C-4D995E13C7CE}"/>
          </ac:spMkLst>
        </pc:spChg>
        <pc:spChg chg="add del mod">
          <ac:chgData name="Urieth Attard" userId="75441522-1268-482d-b74b-a084f810ee66" providerId="ADAL" clId="{A657C6C4-B4D6-44B3-8525-023612D71076}" dt="2023-05-16T08:14:10.254" v="1640" actId="478"/>
          <ac:spMkLst>
            <pc:docMk/>
            <pc:sldMk cId="3235560002" sldId="260"/>
            <ac:spMk id="14" creationId="{E3A7DBF6-E68D-BBB9-0BD0-845F5B3AD69E}"/>
          </ac:spMkLst>
        </pc:spChg>
        <pc:spChg chg="add del mod">
          <ac:chgData name="Urieth Attard" userId="75441522-1268-482d-b74b-a084f810ee66" providerId="ADAL" clId="{A657C6C4-B4D6-44B3-8525-023612D71076}" dt="2023-05-16T08:14:12.286" v="1643" actId="478"/>
          <ac:spMkLst>
            <pc:docMk/>
            <pc:sldMk cId="3235560002" sldId="260"/>
            <ac:spMk id="15" creationId="{75391A48-40E0-862B-E9DC-28C4DA12A207}"/>
          </ac:spMkLst>
        </pc:spChg>
        <pc:spChg chg="add del mod">
          <ac:chgData name="Urieth Attard" userId="75441522-1268-482d-b74b-a084f810ee66" providerId="ADAL" clId="{A657C6C4-B4D6-44B3-8525-023612D71076}" dt="2023-05-16T08:16:23.743" v="1926" actId="478"/>
          <ac:spMkLst>
            <pc:docMk/>
            <pc:sldMk cId="3235560002" sldId="260"/>
            <ac:spMk id="17" creationId="{4A9FAA36-B76A-D729-CAE5-9A7CB015FF72}"/>
          </ac:spMkLst>
        </pc:spChg>
        <pc:spChg chg="add mod">
          <ac:chgData name="Urieth Attard" userId="75441522-1268-482d-b74b-a084f810ee66" providerId="ADAL" clId="{A657C6C4-B4D6-44B3-8525-023612D71076}" dt="2023-05-16T08:14:30.895" v="1651" actId="2085"/>
          <ac:spMkLst>
            <pc:docMk/>
            <pc:sldMk cId="3235560002" sldId="260"/>
            <ac:spMk id="18" creationId="{EA6E148E-8FF2-A001-2511-AC3CCB13AAE6}"/>
          </ac:spMkLst>
        </pc:spChg>
        <pc:spChg chg="add mod">
          <ac:chgData name="Urieth Attard" userId="75441522-1268-482d-b74b-a084f810ee66" providerId="ADAL" clId="{A657C6C4-B4D6-44B3-8525-023612D71076}" dt="2023-05-16T08:14:52.886" v="1711" actId="20577"/>
          <ac:spMkLst>
            <pc:docMk/>
            <pc:sldMk cId="3235560002" sldId="260"/>
            <ac:spMk id="19" creationId="{5197F951-9D1E-5387-5DF1-7B9791FF182B}"/>
          </ac:spMkLst>
        </pc:spChg>
        <pc:spChg chg="add mod">
          <ac:chgData name="Urieth Attard" userId="75441522-1268-482d-b74b-a084f810ee66" providerId="ADAL" clId="{A657C6C4-B4D6-44B3-8525-023612D71076}" dt="2023-05-16T08:15:00.049" v="1722" actId="20577"/>
          <ac:spMkLst>
            <pc:docMk/>
            <pc:sldMk cId="3235560002" sldId="260"/>
            <ac:spMk id="20" creationId="{C1FD4F5F-4EFB-DDB3-45A3-F84832CF9C36}"/>
          </ac:spMkLst>
        </pc:spChg>
        <pc:spChg chg="add mod">
          <ac:chgData name="Urieth Attard" userId="75441522-1268-482d-b74b-a084f810ee66" providerId="ADAL" clId="{A657C6C4-B4D6-44B3-8525-023612D71076}" dt="2023-05-16T08:15:10.822" v="1764" actId="20577"/>
          <ac:spMkLst>
            <pc:docMk/>
            <pc:sldMk cId="3235560002" sldId="260"/>
            <ac:spMk id="21" creationId="{5E576078-25FB-55BA-5BF4-062B7056ADDF}"/>
          </ac:spMkLst>
        </pc:spChg>
        <pc:spChg chg="add mod">
          <ac:chgData name="Urieth Attard" userId="75441522-1268-482d-b74b-a084f810ee66" providerId="ADAL" clId="{A657C6C4-B4D6-44B3-8525-023612D71076}" dt="2023-05-16T08:15:19.072" v="1780" actId="20577"/>
          <ac:spMkLst>
            <pc:docMk/>
            <pc:sldMk cId="3235560002" sldId="260"/>
            <ac:spMk id="22" creationId="{37EFBF0B-3896-B7EA-7BB7-EBA454E2FF91}"/>
          </ac:spMkLst>
        </pc:spChg>
        <pc:spChg chg="add mod">
          <ac:chgData name="Urieth Attard" userId="75441522-1268-482d-b74b-a084f810ee66" providerId="ADAL" clId="{A657C6C4-B4D6-44B3-8525-023612D71076}" dt="2023-05-16T08:15:33.762" v="1822" actId="20577"/>
          <ac:spMkLst>
            <pc:docMk/>
            <pc:sldMk cId="3235560002" sldId="260"/>
            <ac:spMk id="23" creationId="{B23C9CE5-D1EB-B24F-60BF-B1BCF76FCE4D}"/>
          </ac:spMkLst>
        </pc:spChg>
        <pc:spChg chg="add mod">
          <ac:chgData name="Urieth Attard" userId="75441522-1268-482d-b74b-a084f810ee66" providerId="ADAL" clId="{A657C6C4-B4D6-44B3-8525-023612D71076}" dt="2023-05-16T08:15:45.977" v="1852" actId="5793"/>
          <ac:spMkLst>
            <pc:docMk/>
            <pc:sldMk cId="3235560002" sldId="260"/>
            <ac:spMk id="24" creationId="{C874F6E4-BAB5-EB01-C3DF-A012C5BB7080}"/>
          </ac:spMkLst>
        </pc:spChg>
        <pc:spChg chg="add mod">
          <ac:chgData name="Urieth Attard" userId="75441522-1268-482d-b74b-a084f810ee66" providerId="ADAL" clId="{A657C6C4-B4D6-44B3-8525-023612D71076}" dt="2023-05-16T08:15:56.845" v="1872" actId="20577"/>
          <ac:spMkLst>
            <pc:docMk/>
            <pc:sldMk cId="3235560002" sldId="260"/>
            <ac:spMk id="25" creationId="{7C7A67FF-8736-0DA2-9A50-33945DB74F9F}"/>
          </ac:spMkLst>
        </pc:spChg>
        <pc:spChg chg="add mod">
          <ac:chgData name="Urieth Attard" userId="75441522-1268-482d-b74b-a084f810ee66" providerId="ADAL" clId="{A657C6C4-B4D6-44B3-8525-023612D71076}" dt="2023-05-16T08:16:08.112" v="1900" actId="5793"/>
          <ac:spMkLst>
            <pc:docMk/>
            <pc:sldMk cId="3235560002" sldId="260"/>
            <ac:spMk id="26" creationId="{AC131FF6-EFD7-5EB3-3D77-16E7BBFC8978}"/>
          </ac:spMkLst>
        </pc:spChg>
        <pc:spChg chg="add mod">
          <ac:chgData name="Urieth Attard" userId="75441522-1268-482d-b74b-a084f810ee66" providerId="ADAL" clId="{A657C6C4-B4D6-44B3-8525-023612D71076}" dt="2023-05-16T08:16:16.971" v="1925" actId="20577"/>
          <ac:spMkLst>
            <pc:docMk/>
            <pc:sldMk cId="3235560002" sldId="260"/>
            <ac:spMk id="27" creationId="{E0256508-1988-7918-02F7-ACBCAE6A73C6}"/>
          </ac:spMkLst>
        </pc:spChg>
        <pc:spChg chg="add">
          <ac:chgData name="Urieth Attard" userId="75441522-1268-482d-b74b-a084f810ee66" providerId="ADAL" clId="{A657C6C4-B4D6-44B3-8525-023612D71076}" dt="2023-05-16T07:33:14.756" v="625" actId="26606"/>
          <ac:spMkLst>
            <pc:docMk/>
            <pc:sldMk cId="3235560002" sldId="260"/>
            <ac:spMk id="2055" creationId="{6B5E2835-4E47-45B3-9CFE-732FF7B05472}"/>
          </ac:spMkLst>
        </pc:spChg>
        <pc:spChg chg="add">
          <ac:chgData name="Urieth Attard" userId="75441522-1268-482d-b74b-a084f810ee66" providerId="ADAL" clId="{A657C6C4-B4D6-44B3-8525-023612D71076}" dt="2023-05-16T07:33:14.756" v="625" actId="26606"/>
          <ac:spMkLst>
            <pc:docMk/>
            <pc:sldMk cId="3235560002" sldId="260"/>
            <ac:spMk id="2057" creationId="{5B45AD5D-AA52-4F7B-9362-576A39AD9E09}"/>
          </ac:spMkLst>
        </pc:spChg>
        <pc:spChg chg="add">
          <ac:chgData name="Urieth Attard" userId="75441522-1268-482d-b74b-a084f810ee66" providerId="ADAL" clId="{A657C6C4-B4D6-44B3-8525-023612D71076}" dt="2023-05-16T07:33:14.756" v="625" actId="26606"/>
          <ac:spMkLst>
            <pc:docMk/>
            <pc:sldMk cId="3235560002" sldId="260"/>
            <ac:spMk id="2059" creationId="{AEDD7960-4866-4399-BEF6-DD1431AB4E34}"/>
          </ac:spMkLst>
        </pc:spChg>
        <pc:spChg chg="add">
          <ac:chgData name="Urieth Attard" userId="75441522-1268-482d-b74b-a084f810ee66" providerId="ADAL" clId="{A657C6C4-B4D6-44B3-8525-023612D71076}" dt="2023-05-16T07:33:14.756" v="625" actId="26606"/>
          <ac:spMkLst>
            <pc:docMk/>
            <pc:sldMk cId="3235560002" sldId="260"/>
            <ac:spMk id="2061" creationId="{55D4142C-5077-457F-A6AD-3FECFDB39685}"/>
          </ac:spMkLst>
        </pc:spChg>
        <pc:spChg chg="add">
          <ac:chgData name="Urieth Attard" userId="75441522-1268-482d-b74b-a084f810ee66" providerId="ADAL" clId="{A657C6C4-B4D6-44B3-8525-023612D71076}" dt="2023-05-16T07:33:14.756" v="625" actId="26606"/>
          <ac:spMkLst>
            <pc:docMk/>
            <pc:sldMk cId="3235560002" sldId="260"/>
            <ac:spMk id="2063" creationId="{7A5F0580-5EE9-419F-96EE-B6529EF6E7D0}"/>
          </ac:spMkLst>
        </pc:spChg>
        <pc:picChg chg="add del mod">
          <ac:chgData name="Urieth Attard" userId="75441522-1268-482d-b74b-a084f810ee66" providerId="ADAL" clId="{A657C6C4-B4D6-44B3-8525-023612D71076}" dt="2023-05-16T07:35:33.129" v="735"/>
          <ac:picMkLst>
            <pc:docMk/>
            <pc:sldMk cId="3235560002" sldId="260"/>
            <ac:picMk id="9" creationId="{7CB54B34-DFB6-2F96-7B81-30996A06257F}"/>
          </ac:picMkLst>
        </pc:picChg>
        <pc:picChg chg="add mod">
          <ac:chgData name="Urieth Attard" userId="75441522-1268-482d-b74b-a084f810ee66" providerId="ADAL" clId="{A657C6C4-B4D6-44B3-8525-023612D71076}" dt="2023-05-16T07:33:14.756" v="625" actId="26606"/>
          <ac:picMkLst>
            <pc:docMk/>
            <pc:sldMk cId="3235560002" sldId="260"/>
            <ac:picMk id="2050" creationId="{7324034C-108B-99BD-D697-25971CCEA049}"/>
          </ac:picMkLst>
        </pc:picChg>
        <pc:picChg chg="del">
          <ac:chgData name="Urieth Attard" userId="75441522-1268-482d-b74b-a084f810ee66" providerId="ADAL" clId="{A657C6C4-B4D6-44B3-8525-023612D71076}" dt="2023-05-16T07:20:24.036" v="493" actId="478"/>
          <ac:picMkLst>
            <pc:docMk/>
            <pc:sldMk cId="3235560002" sldId="260"/>
            <ac:picMk id="5122" creationId="{89F1FE5D-84EC-64A8-46AB-CBD719FAFBC4}"/>
          </ac:picMkLst>
        </pc:picChg>
      </pc:sldChg>
      <pc:sldChg chg="del">
        <pc:chgData name="Urieth Attard" userId="75441522-1268-482d-b74b-a084f810ee66" providerId="ADAL" clId="{A657C6C4-B4D6-44B3-8525-023612D71076}" dt="2023-05-16T07:37:25.420" v="996" actId="47"/>
        <pc:sldMkLst>
          <pc:docMk/>
          <pc:sldMk cId="3269689366" sldId="261"/>
        </pc:sldMkLst>
      </pc:sldChg>
      <pc:sldChg chg="del">
        <pc:chgData name="Urieth Attard" userId="75441522-1268-482d-b74b-a084f810ee66" providerId="ADAL" clId="{A657C6C4-B4D6-44B3-8525-023612D71076}" dt="2023-05-16T07:37:26.127" v="997" actId="47"/>
        <pc:sldMkLst>
          <pc:docMk/>
          <pc:sldMk cId="1817157800" sldId="262"/>
        </pc:sldMkLst>
      </pc:sldChg>
      <pc:sldChg chg="del">
        <pc:chgData name="Urieth Attard" userId="75441522-1268-482d-b74b-a084f810ee66" providerId="ADAL" clId="{A657C6C4-B4D6-44B3-8525-023612D71076}" dt="2023-05-16T07:37:26.784" v="998" actId="47"/>
        <pc:sldMkLst>
          <pc:docMk/>
          <pc:sldMk cId="1337475482" sldId="263"/>
        </pc:sldMkLst>
      </pc:sldChg>
      <pc:sldChg chg="del">
        <pc:chgData name="Urieth Attard" userId="75441522-1268-482d-b74b-a084f810ee66" providerId="ADAL" clId="{A657C6C4-B4D6-44B3-8525-023612D71076}" dt="2023-05-16T07:37:27.950" v="999" actId="47"/>
        <pc:sldMkLst>
          <pc:docMk/>
          <pc:sldMk cId="282047872" sldId="264"/>
        </pc:sldMkLst>
      </pc:sldChg>
      <pc:sldChg chg="del">
        <pc:chgData name="Urieth Attard" userId="75441522-1268-482d-b74b-a084f810ee66" providerId="ADAL" clId="{A657C6C4-B4D6-44B3-8525-023612D71076}" dt="2023-05-16T07:37:31.520" v="1003" actId="47"/>
        <pc:sldMkLst>
          <pc:docMk/>
          <pc:sldMk cId="1546680577" sldId="265"/>
        </pc:sldMkLst>
      </pc:sldChg>
      <pc:sldChg chg="del">
        <pc:chgData name="Urieth Attard" userId="75441522-1268-482d-b74b-a084f810ee66" providerId="ADAL" clId="{A657C6C4-B4D6-44B3-8525-023612D71076}" dt="2023-05-16T07:37:28.652" v="1000" actId="47"/>
        <pc:sldMkLst>
          <pc:docMk/>
          <pc:sldMk cId="1783792313" sldId="266"/>
        </pc:sldMkLst>
      </pc:sldChg>
      <pc:sldChg chg="del">
        <pc:chgData name="Urieth Attard" userId="75441522-1268-482d-b74b-a084f810ee66" providerId="ADAL" clId="{A657C6C4-B4D6-44B3-8525-023612D71076}" dt="2023-05-16T07:37:29.443" v="1001" actId="47"/>
        <pc:sldMkLst>
          <pc:docMk/>
          <pc:sldMk cId="3615888558" sldId="267"/>
        </pc:sldMkLst>
      </pc:sldChg>
      <pc:sldChg chg="del">
        <pc:chgData name="Urieth Attard" userId="75441522-1268-482d-b74b-a084f810ee66" providerId="ADAL" clId="{A657C6C4-B4D6-44B3-8525-023612D71076}" dt="2023-05-16T07:37:30.260" v="1002" actId="47"/>
        <pc:sldMkLst>
          <pc:docMk/>
          <pc:sldMk cId="1577935091" sldId="268"/>
        </pc:sldMkLst>
      </pc:sldChg>
      <pc:sldChg chg="addSp modSp add mod">
        <pc:chgData name="Urieth Attard" userId="75441522-1268-482d-b74b-a084f810ee66" providerId="ADAL" clId="{A657C6C4-B4D6-44B3-8525-023612D71076}" dt="2023-05-16T07:31:26.935" v="596" actId="167"/>
        <pc:sldMkLst>
          <pc:docMk/>
          <pc:sldMk cId="909981290" sldId="269"/>
        </pc:sldMkLst>
        <pc:spChg chg="mod">
          <ac:chgData name="Urieth Attard" userId="75441522-1268-482d-b74b-a084f810ee66" providerId="ADAL" clId="{A657C6C4-B4D6-44B3-8525-023612D71076}" dt="2023-05-16T07:08:21.976" v="111" actId="113"/>
          <ac:spMkLst>
            <pc:docMk/>
            <pc:sldMk cId="909981290" sldId="269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08:24.352" v="117" actId="20577"/>
          <ac:spMkLst>
            <pc:docMk/>
            <pc:sldMk cId="909981290" sldId="269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1:26.935" v="596" actId="167"/>
          <ac:picMkLst>
            <pc:docMk/>
            <pc:sldMk cId="909981290" sldId="269"/>
            <ac:picMk id="3" creationId="{5D308F91-2923-08CC-CAED-13EFB7330534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1:23.967" v="595" actId="167"/>
        <pc:sldMkLst>
          <pc:docMk/>
          <pc:sldMk cId="1151047040" sldId="270"/>
        </pc:sldMkLst>
        <pc:spChg chg="mod">
          <ac:chgData name="Urieth Attard" userId="75441522-1268-482d-b74b-a084f810ee66" providerId="ADAL" clId="{A657C6C4-B4D6-44B3-8525-023612D71076}" dt="2023-05-16T07:09:03.951" v="124" actId="113"/>
          <ac:spMkLst>
            <pc:docMk/>
            <pc:sldMk cId="1151047040" sldId="270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09:08.477" v="132" actId="20577"/>
          <ac:spMkLst>
            <pc:docMk/>
            <pc:sldMk cId="1151047040" sldId="270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1:23.967" v="595" actId="167"/>
          <ac:picMkLst>
            <pc:docMk/>
            <pc:sldMk cId="1151047040" sldId="270"/>
            <ac:picMk id="3" creationId="{436C94A9-01E7-416C-D88A-DBF9DFFF7031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1:20.722" v="594" actId="167"/>
        <pc:sldMkLst>
          <pc:docMk/>
          <pc:sldMk cId="339815991" sldId="271"/>
        </pc:sldMkLst>
        <pc:spChg chg="mod">
          <ac:chgData name="Urieth Attard" userId="75441522-1268-482d-b74b-a084f810ee66" providerId="ADAL" clId="{A657C6C4-B4D6-44B3-8525-023612D71076}" dt="2023-05-16T07:09:27.120" v="137" actId="113"/>
          <ac:spMkLst>
            <pc:docMk/>
            <pc:sldMk cId="339815991" sldId="271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09:29.644" v="145" actId="20577"/>
          <ac:spMkLst>
            <pc:docMk/>
            <pc:sldMk cId="339815991" sldId="271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1:20.722" v="594" actId="167"/>
          <ac:picMkLst>
            <pc:docMk/>
            <pc:sldMk cId="339815991" sldId="271"/>
            <ac:picMk id="3" creationId="{38305560-F80A-1C8C-A46F-F9EAB369DAD1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1:17.277" v="593" actId="167"/>
        <pc:sldMkLst>
          <pc:docMk/>
          <pc:sldMk cId="2252988731" sldId="272"/>
        </pc:sldMkLst>
        <pc:spChg chg="mod">
          <ac:chgData name="Urieth Attard" userId="75441522-1268-482d-b74b-a084f810ee66" providerId="ADAL" clId="{A657C6C4-B4D6-44B3-8525-023612D71076}" dt="2023-05-16T07:09:53.846" v="151" actId="113"/>
          <ac:spMkLst>
            <pc:docMk/>
            <pc:sldMk cId="2252988731" sldId="272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09:56.163" v="157" actId="20577"/>
          <ac:spMkLst>
            <pc:docMk/>
            <pc:sldMk cId="2252988731" sldId="272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1:17.277" v="593" actId="167"/>
          <ac:picMkLst>
            <pc:docMk/>
            <pc:sldMk cId="2252988731" sldId="272"/>
            <ac:picMk id="3" creationId="{5F0A2450-52F7-6E28-71AE-0753A34CCCB8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1:14.505" v="592" actId="167"/>
        <pc:sldMkLst>
          <pc:docMk/>
          <pc:sldMk cId="3638225801" sldId="273"/>
        </pc:sldMkLst>
        <pc:spChg chg="mod">
          <ac:chgData name="Urieth Attard" userId="75441522-1268-482d-b74b-a084f810ee66" providerId="ADAL" clId="{A657C6C4-B4D6-44B3-8525-023612D71076}" dt="2023-05-16T07:10:17.656" v="162" actId="113"/>
          <ac:spMkLst>
            <pc:docMk/>
            <pc:sldMk cId="3638225801" sldId="273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0:22.741" v="174" actId="14100"/>
          <ac:spMkLst>
            <pc:docMk/>
            <pc:sldMk cId="3638225801" sldId="273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1:14.505" v="592" actId="167"/>
          <ac:picMkLst>
            <pc:docMk/>
            <pc:sldMk cId="3638225801" sldId="273"/>
            <ac:picMk id="3" creationId="{50AC73D4-6F5F-F9B6-098E-1E2EAA017709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1:11.503" v="591" actId="167"/>
        <pc:sldMkLst>
          <pc:docMk/>
          <pc:sldMk cId="4068434964" sldId="274"/>
        </pc:sldMkLst>
        <pc:spChg chg="mod">
          <ac:chgData name="Urieth Attard" userId="75441522-1268-482d-b74b-a084f810ee66" providerId="ADAL" clId="{A657C6C4-B4D6-44B3-8525-023612D71076}" dt="2023-05-16T07:10:52.009" v="179" actId="113"/>
          <ac:spMkLst>
            <pc:docMk/>
            <pc:sldMk cId="4068434964" sldId="274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0:58.084" v="200" actId="20577"/>
          <ac:spMkLst>
            <pc:docMk/>
            <pc:sldMk cId="4068434964" sldId="274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1:11.503" v="591" actId="167"/>
          <ac:picMkLst>
            <pc:docMk/>
            <pc:sldMk cId="4068434964" sldId="274"/>
            <ac:picMk id="3" creationId="{5CD04136-9CD4-3586-F791-2ABBEFE193F5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1:08.207" v="590" actId="167"/>
        <pc:sldMkLst>
          <pc:docMk/>
          <pc:sldMk cId="2038206810" sldId="275"/>
        </pc:sldMkLst>
        <pc:spChg chg="mod">
          <ac:chgData name="Urieth Attard" userId="75441522-1268-482d-b74b-a084f810ee66" providerId="ADAL" clId="{A657C6C4-B4D6-44B3-8525-023612D71076}" dt="2023-05-16T07:11:32.239" v="205" actId="113"/>
          <ac:spMkLst>
            <pc:docMk/>
            <pc:sldMk cId="2038206810" sldId="275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1:35.312" v="212" actId="20577"/>
          <ac:spMkLst>
            <pc:docMk/>
            <pc:sldMk cId="2038206810" sldId="275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1:08.207" v="590" actId="167"/>
          <ac:picMkLst>
            <pc:docMk/>
            <pc:sldMk cId="2038206810" sldId="275"/>
            <ac:picMk id="3" creationId="{A5FEE1A4-7956-54A9-C3B3-930299A5F645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1:03.722" v="589" actId="167"/>
        <pc:sldMkLst>
          <pc:docMk/>
          <pc:sldMk cId="839324226" sldId="276"/>
        </pc:sldMkLst>
        <pc:spChg chg="mod">
          <ac:chgData name="Urieth Attard" userId="75441522-1268-482d-b74b-a084f810ee66" providerId="ADAL" clId="{A657C6C4-B4D6-44B3-8525-023612D71076}" dt="2023-05-16T07:12:42.143" v="221" actId="113"/>
          <ac:spMkLst>
            <pc:docMk/>
            <pc:sldMk cId="839324226" sldId="276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2:45.830" v="228" actId="20577"/>
          <ac:spMkLst>
            <pc:docMk/>
            <pc:sldMk cId="839324226" sldId="276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1:03.722" v="589" actId="167"/>
          <ac:picMkLst>
            <pc:docMk/>
            <pc:sldMk cId="839324226" sldId="276"/>
            <ac:picMk id="3" creationId="{4F59C74E-76E3-4D44-F491-EDEF0E8C42E0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1:01.104" v="588" actId="167"/>
        <pc:sldMkLst>
          <pc:docMk/>
          <pc:sldMk cId="1549643747" sldId="277"/>
        </pc:sldMkLst>
        <pc:spChg chg="mod">
          <ac:chgData name="Urieth Attard" userId="75441522-1268-482d-b74b-a084f810ee66" providerId="ADAL" clId="{A657C6C4-B4D6-44B3-8525-023612D71076}" dt="2023-05-16T07:13:07.847" v="233" actId="113"/>
          <ac:spMkLst>
            <pc:docMk/>
            <pc:sldMk cId="1549643747" sldId="277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3:10.725" v="245" actId="20577"/>
          <ac:spMkLst>
            <pc:docMk/>
            <pc:sldMk cId="1549643747" sldId="277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1:01.104" v="588" actId="167"/>
          <ac:picMkLst>
            <pc:docMk/>
            <pc:sldMk cId="1549643747" sldId="277"/>
            <ac:picMk id="3" creationId="{4F81BEDA-F6A6-C09F-D957-F4123D15DFA4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0:58.719" v="587" actId="167"/>
        <pc:sldMkLst>
          <pc:docMk/>
          <pc:sldMk cId="1768869419" sldId="278"/>
        </pc:sldMkLst>
        <pc:spChg chg="mod">
          <ac:chgData name="Urieth Attard" userId="75441522-1268-482d-b74b-a084f810ee66" providerId="ADAL" clId="{A657C6C4-B4D6-44B3-8525-023612D71076}" dt="2023-05-16T07:13:50.862" v="273" actId="113"/>
          <ac:spMkLst>
            <pc:docMk/>
            <pc:sldMk cId="1768869419" sldId="278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3:47.545" v="271" actId="20577"/>
          <ac:spMkLst>
            <pc:docMk/>
            <pc:sldMk cId="1768869419" sldId="278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0:58.719" v="587" actId="167"/>
          <ac:picMkLst>
            <pc:docMk/>
            <pc:sldMk cId="1768869419" sldId="278"/>
            <ac:picMk id="3" creationId="{C6BE5CF4-B9F7-42A3-0FD2-6F9CC19BCCC4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0:56.080" v="586" actId="167"/>
        <pc:sldMkLst>
          <pc:docMk/>
          <pc:sldMk cId="3257223375" sldId="279"/>
        </pc:sldMkLst>
        <pc:spChg chg="mod">
          <ac:chgData name="Urieth Attard" userId="75441522-1268-482d-b74b-a084f810ee66" providerId="ADAL" clId="{A657C6C4-B4D6-44B3-8525-023612D71076}" dt="2023-05-16T07:14:25.383" v="278" actId="113"/>
          <ac:spMkLst>
            <pc:docMk/>
            <pc:sldMk cId="3257223375" sldId="279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4:36.051" v="303" actId="1076"/>
          <ac:spMkLst>
            <pc:docMk/>
            <pc:sldMk cId="3257223375" sldId="279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0:56.080" v="586" actId="167"/>
          <ac:picMkLst>
            <pc:docMk/>
            <pc:sldMk cId="3257223375" sldId="279"/>
            <ac:picMk id="3" creationId="{D81DF621-51CE-3240-53B2-FA15E741F490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0:53.489" v="585" actId="167"/>
        <pc:sldMkLst>
          <pc:docMk/>
          <pc:sldMk cId="2321840441" sldId="280"/>
        </pc:sldMkLst>
        <pc:spChg chg="mod">
          <ac:chgData name="Urieth Attard" userId="75441522-1268-482d-b74b-a084f810ee66" providerId="ADAL" clId="{A657C6C4-B4D6-44B3-8525-023612D71076}" dt="2023-05-16T07:14:52.903" v="309" actId="113"/>
          <ac:spMkLst>
            <pc:docMk/>
            <pc:sldMk cId="2321840441" sldId="280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4:56.923" v="320" actId="20577"/>
          <ac:spMkLst>
            <pc:docMk/>
            <pc:sldMk cId="2321840441" sldId="280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0:53.489" v="585" actId="167"/>
          <ac:picMkLst>
            <pc:docMk/>
            <pc:sldMk cId="2321840441" sldId="280"/>
            <ac:picMk id="3" creationId="{F3F1F743-558F-5865-D3DE-62C91FE5088E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0:50.773" v="584" actId="167"/>
        <pc:sldMkLst>
          <pc:docMk/>
          <pc:sldMk cId="1787767335" sldId="281"/>
        </pc:sldMkLst>
        <pc:spChg chg="mod">
          <ac:chgData name="Urieth Attard" userId="75441522-1268-482d-b74b-a084f810ee66" providerId="ADAL" clId="{A657C6C4-B4D6-44B3-8525-023612D71076}" dt="2023-05-16T07:15:37.785" v="344" actId="20577"/>
          <ac:spMkLst>
            <pc:docMk/>
            <pc:sldMk cId="1787767335" sldId="281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5:42.314" v="355" actId="20577"/>
          <ac:spMkLst>
            <pc:docMk/>
            <pc:sldMk cId="1787767335" sldId="281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0:50.773" v="584" actId="167"/>
          <ac:picMkLst>
            <pc:docMk/>
            <pc:sldMk cId="1787767335" sldId="281"/>
            <ac:picMk id="3" creationId="{F67ABDF0-898E-4FBB-2845-09B4DABDED82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0:47.768" v="583" actId="167"/>
        <pc:sldMkLst>
          <pc:docMk/>
          <pc:sldMk cId="2430688689" sldId="282"/>
        </pc:sldMkLst>
        <pc:spChg chg="mod">
          <ac:chgData name="Urieth Attard" userId="75441522-1268-482d-b74b-a084f810ee66" providerId="ADAL" clId="{A657C6C4-B4D6-44B3-8525-023612D71076}" dt="2023-05-16T07:16:30.063" v="386" actId="20577"/>
          <ac:spMkLst>
            <pc:docMk/>
            <pc:sldMk cId="2430688689" sldId="282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6:05.485" v="368" actId="20577"/>
          <ac:spMkLst>
            <pc:docMk/>
            <pc:sldMk cId="2430688689" sldId="282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0:47.768" v="583" actId="167"/>
          <ac:picMkLst>
            <pc:docMk/>
            <pc:sldMk cId="2430688689" sldId="282"/>
            <ac:picMk id="3" creationId="{D5B000A6-E7FA-11E8-FE1C-87C173FEF511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0:44.696" v="582" actId="167"/>
        <pc:sldMkLst>
          <pc:docMk/>
          <pc:sldMk cId="15420671" sldId="283"/>
        </pc:sldMkLst>
        <pc:spChg chg="mod">
          <ac:chgData name="Urieth Attard" userId="75441522-1268-482d-b74b-a084f810ee66" providerId="ADAL" clId="{A657C6C4-B4D6-44B3-8525-023612D71076}" dt="2023-05-16T07:17:07.687" v="392" actId="313"/>
          <ac:spMkLst>
            <pc:docMk/>
            <pc:sldMk cId="15420671" sldId="283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7:13.291" v="408" actId="20577"/>
          <ac:spMkLst>
            <pc:docMk/>
            <pc:sldMk cId="15420671" sldId="283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0:44.696" v="582" actId="167"/>
          <ac:picMkLst>
            <pc:docMk/>
            <pc:sldMk cId="15420671" sldId="283"/>
            <ac:picMk id="3" creationId="{EE203EF6-3820-5641-28D8-22BE6B783665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0:42.273" v="581" actId="167"/>
        <pc:sldMkLst>
          <pc:docMk/>
          <pc:sldMk cId="508433077" sldId="284"/>
        </pc:sldMkLst>
        <pc:spChg chg="mod">
          <ac:chgData name="Urieth Attard" userId="75441522-1268-482d-b74b-a084f810ee66" providerId="ADAL" clId="{A657C6C4-B4D6-44B3-8525-023612D71076}" dt="2023-05-16T07:17:35.335" v="421" actId="113"/>
          <ac:spMkLst>
            <pc:docMk/>
            <pc:sldMk cId="508433077" sldId="284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7:29.679" v="417" actId="20577"/>
          <ac:spMkLst>
            <pc:docMk/>
            <pc:sldMk cId="508433077" sldId="284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0:42.273" v="581" actId="167"/>
          <ac:picMkLst>
            <pc:docMk/>
            <pc:sldMk cId="508433077" sldId="284"/>
            <ac:picMk id="3" creationId="{612A231A-A681-686E-7FFC-A447EF066DCF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0:10.032" v="573" actId="167"/>
        <pc:sldMkLst>
          <pc:docMk/>
          <pc:sldMk cId="328877528" sldId="285"/>
        </pc:sldMkLst>
        <pc:spChg chg="mod">
          <ac:chgData name="Urieth Attard" userId="75441522-1268-482d-b74b-a084f810ee66" providerId="ADAL" clId="{A657C6C4-B4D6-44B3-8525-023612D71076}" dt="2023-05-16T07:18:00.519" v="426" actId="113"/>
          <ac:spMkLst>
            <pc:docMk/>
            <pc:sldMk cId="328877528" sldId="285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8:07.825" v="437" actId="20577"/>
          <ac:spMkLst>
            <pc:docMk/>
            <pc:sldMk cId="328877528" sldId="285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0:10.032" v="573" actId="167"/>
          <ac:picMkLst>
            <pc:docMk/>
            <pc:sldMk cId="328877528" sldId="285"/>
            <ac:picMk id="3" creationId="{5E761038-5F4E-E663-E842-8BC4CDE054F9}"/>
          </ac:picMkLst>
        </pc:picChg>
      </pc:sldChg>
      <pc:sldChg chg="add del">
        <pc:chgData name="Urieth Attard" userId="75441522-1268-482d-b74b-a084f810ee66" providerId="ADAL" clId="{A657C6C4-B4D6-44B3-8525-023612D71076}" dt="2023-05-16T07:30:12.986" v="574" actId="47"/>
        <pc:sldMkLst>
          <pc:docMk/>
          <pc:sldMk cId="1115717105" sldId="286"/>
        </pc:sldMkLst>
      </pc:sldChg>
      <pc:sldChg chg="addSp modSp add mod">
        <pc:chgData name="Urieth Attard" userId="75441522-1268-482d-b74b-a084f810ee66" providerId="ADAL" clId="{A657C6C4-B4D6-44B3-8525-023612D71076}" dt="2023-05-16T07:30:27.328" v="576" actId="167"/>
        <pc:sldMkLst>
          <pc:docMk/>
          <pc:sldMk cId="1016789310" sldId="287"/>
        </pc:sldMkLst>
        <pc:spChg chg="mod">
          <ac:chgData name="Urieth Attard" userId="75441522-1268-482d-b74b-a084f810ee66" providerId="ADAL" clId="{A657C6C4-B4D6-44B3-8525-023612D71076}" dt="2023-05-16T07:18:38.974" v="462" actId="113"/>
          <ac:spMkLst>
            <pc:docMk/>
            <pc:sldMk cId="1016789310" sldId="287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8:28.510" v="452" actId="20577"/>
          <ac:spMkLst>
            <pc:docMk/>
            <pc:sldMk cId="1016789310" sldId="287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0:27.328" v="576" actId="167"/>
          <ac:picMkLst>
            <pc:docMk/>
            <pc:sldMk cId="1016789310" sldId="287"/>
            <ac:picMk id="3" creationId="{3661128E-9222-8D57-829B-4C0F4F32504B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0:32.696" v="578" actId="167"/>
        <pc:sldMkLst>
          <pc:docMk/>
          <pc:sldMk cId="2985114329" sldId="288"/>
        </pc:sldMkLst>
        <pc:spChg chg="mod">
          <ac:chgData name="Urieth Attard" userId="75441522-1268-482d-b74b-a084f810ee66" providerId="ADAL" clId="{A657C6C4-B4D6-44B3-8525-023612D71076}" dt="2023-05-16T07:18:56.286" v="468" actId="113"/>
          <ac:spMkLst>
            <pc:docMk/>
            <pc:sldMk cId="2985114329" sldId="288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8:58.892" v="478" actId="20577"/>
          <ac:spMkLst>
            <pc:docMk/>
            <pc:sldMk cId="2985114329" sldId="288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0:32.696" v="578" actId="167"/>
          <ac:picMkLst>
            <pc:docMk/>
            <pc:sldMk cId="2985114329" sldId="288"/>
            <ac:picMk id="3" creationId="{F4D379AC-6E5E-D1E4-6119-8C762AD9F521}"/>
          </ac:picMkLst>
        </pc:picChg>
      </pc:sldChg>
      <pc:sldChg chg="addSp modSp add mod">
        <pc:chgData name="Urieth Attard" userId="75441522-1268-482d-b74b-a084f810ee66" providerId="ADAL" clId="{A657C6C4-B4D6-44B3-8525-023612D71076}" dt="2023-05-16T07:30:39.439" v="580" actId="167"/>
        <pc:sldMkLst>
          <pc:docMk/>
          <pc:sldMk cId="639787125" sldId="289"/>
        </pc:sldMkLst>
        <pc:spChg chg="mod">
          <ac:chgData name="Urieth Attard" userId="75441522-1268-482d-b74b-a084f810ee66" providerId="ADAL" clId="{A657C6C4-B4D6-44B3-8525-023612D71076}" dt="2023-05-16T07:19:21.496" v="483" actId="113"/>
          <ac:spMkLst>
            <pc:docMk/>
            <pc:sldMk cId="639787125" sldId="289"/>
            <ac:spMk id="2" creationId="{8EC79C4D-E62A-9E9D-2537-9A44592A4451}"/>
          </ac:spMkLst>
        </pc:spChg>
        <pc:spChg chg="mod">
          <ac:chgData name="Urieth Attard" userId="75441522-1268-482d-b74b-a084f810ee66" providerId="ADAL" clId="{A657C6C4-B4D6-44B3-8525-023612D71076}" dt="2023-05-16T07:19:23.613" v="490" actId="20577"/>
          <ac:spMkLst>
            <pc:docMk/>
            <pc:sldMk cId="639787125" sldId="289"/>
            <ac:spMk id="7" creationId="{E6F5529A-8BBE-AF6B-8D44-A594E1334735}"/>
          </ac:spMkLst>
        </pc:spChg>
        <pc:picChg chg="add ord">
          <ac:chgData name="Urieth Attard" userId="75441522-1268-482d-b74b-a084f810ee66" providerId="ADAL" clId="{A657C6C4-B4D6-44B3-8525-023612D71076}" dt="2023-05-16T07:30:39.439" v="580" actId="167"/>
          <ac:picMkLst>
            <pc:docMk/>
            <pc:sldMk cId="639787125" sldId="289"/>
            <ac:picMk id="3" creationId="{D88C5987-8B56-E27F-FFB4-7B55AC0BA16E}"/>
          </ac:picMkLst>
        </pc:picChg>
      </pc:sldChg>
      <pc:sldChg chg="addSp delSp modSp new mod ord setBg setClrOvrMap">
        <pc:chgData name="Urieth Attard" userId="75441522-1268-482d-b74b-a084f810ee66" providerId="ADAL" clId="{A657C6C4-B4D6-44B3-8525-023612D71076}" dt="2023-05-16T07:25:51.716" v="535" actId="1076"/>
        <pc:sldMkLst>
          <pc:docMk/>
          <pc:sldMk cId="4277614522" sldId="290"/>
        </pc:sldMkLst>
        <pc:spChg chg="mod ord">
          <ac:chgData name="Urieth Attard" userId="75441522-1268-482d-b74b-a084f810ee66" providerId="ADAL" clId="{A657C6C4-B4D6-44B3-8525-023612D71076}" dt="2023-05-16T07:25:51.716" v="535" actId="1076"/>
          <ac:spMkLst>
            <pc:docMk/>
            <pc:sldMk cId="4277614522" sldId="290"/>
            <ac:spMk id="2" creationId="{92ACE8EF-D2AA-C845-A868-BE3872119E57}"/>
          </ac:spMkLst>
        </pc:spChg>
        <pc:spChg chg="del">
          <ac:chgData name="Urieth Attard" userId="75441522-1268-482d-b74b-a084f810ee66" providerId="ADAL" clId="{A657C6C4-B4D6-44B3-8525-023612D71076}" dt="2023-05-16T07:25:05.299" v="527" actId="478"/>
          <ac:spMkLst>
            <pc:docMk/>
            <pc:sldMk cId="4277614522" sldId="290"/>
            <ac:spMk id="3" creationId="{05C38F1A-5A53-F2E1-6936-86D0723AD147}"/>
          </ac:spMkLst>
        </pc:spChg>
        <pc:spChg chg="add">
          <ac:chgData name="Urieth Attard" userId="75441522-1268-482d-b74b-a084f810ee66" providerId="ADAL" clId="{A657C6C4-B4D6-44B3-8525-023612D71076}" dt="2023-05-16T07:25:35.102" v="532" actId="26606"/>
          <ac:spMkLst>
            <pc:docMk/>
            <pc:sldMk cId="4277614522" sldId="290"/>
            <ac:spMk id="6" creationId="{ECC07320-C2CA-4E29-8481-9D9E143C7788}"/>
          </ac:spMkLst>
        </pc:spChg>
        <pc:spChg chg="add">
          <ac:chgData name="Urieth Attard" userId="75441522-1268-482d-b74b-a084f810ee66" providerId="ADAL" clId="{A657C6C4-B4D6-44B3-8525-023612D71076}" dt="2023-05-16T07:25:35.102" v="532" actId="26606"/>
          <ac:spMkLst>
            <pc:docMk/>
            <pc:sldMk cId="4277614522" sldId="290"/>
            <ac:spMk id="7" creationId="{178FB36B-5BFE-42CA-BC60-1115E0D95EEC}"/>
          </ac:spMkLst>
        </pc:spChg>
        <pc:spChg chg="add del">
          <ac:chgData name="Urieth Attard" userId="75441522-1268-482d-b74b-a084f810ee66" providerId="ADAL" clId="{A657C6C4-B4D6-44B3-8525-023612D71076}" dt="2023-05-16T07:25:33.376" v="531" actId="26606"/>
          <ac:spMkLst>
            <pc:docMk/>
            <pc:sldMk cId="4277614522" sldId="290"/>
            <ac:spMk id="9" creationId="{657F69E0-C4B0-4BEC-A689-4F8D877F05D4}"/>
          </ac:spMkLst>
        </pc:spChg>
        <pc:spChg chg="add del">
          <ac:chgData name="Urieth Attard" userId="75441522-1268-482d-b74b-a084f810ee66" providerId="ADAL" clId="{A657C6C4-B4D6-44B3-8525-023612D71076}" dt="2023-05-16T07:25:33.376" v="531" actId="26606"/>
          <ac:spMkLst>
            <pc:docMk/>
            <pc:sldMk cId="4277614522" sldId="290"/>
            <ac:spMk id="11" creationId="{9F6380B4-6A1C-481E-8408-B4E6C75B9B81}"/>
          </ac:spMkLst>
        </pc:spChg>
        <pc:picChg chg="add mod">
          <ac:chgData name="Urieth Attard" userId="75441522-1268-482d-b74b-a084f810ee66" providerId="ADAL" clId="{A657C6C4-B4D6-44B3-8525-023612D71076}" dt="2023-05-16T07:25:35.102" v="532" actId="26606"/>
          <ac:picMkLst>
            <pc:docMk/>
            <pc:sldMk cId="4277614522" sldId="290"/>
            <ac:picMk id="4" creationId="{9033520A-B851-FB16-E9C9-7A0E9391A1B8}"/>
          </ac:picMkLst>
        </pc:picChg>
      </pc:sldChg>
      <pc:sldChg chg="modSp add mod ord">
        <pc:chgData name="Urieth Attard" userId="75441522-1268-482d-b74b-a084f810ee66" providerId="ADAL" clId="{A657C6C4-B4D6-44B3-8525-023612D71076}" dt="2023-05-16T08:14:07.039" v="1639" actId="20577"/>
        <pc:sldMkLst>
          <pc:docMk/>
          <pc:sldMk cId="2140336475" sldId="291"/>
        </pc:sldMkLst>
        <pc:spChg chg="mod">
          <ac:chgData name="Urieth Attard" userId="75441522-1268-482d-b74b-a084f810ee66" providerId="ADAL" clId="{A657C6C4-B4D6-44B3-8525-023612D71076}" dt="2023-05-16T08:14:07.039" v="1639" actId="20577"/>
          <ac:spMkLst>
            <pc:docMk/>
            <pc:sldMk cId="2140336475" sldId="291"/>
            <ac:spMk id="2" creationId="{92ACE8EF-D2AA-C845-A868-BE3872119E57}"/>
          </ac:spMkLst>
        </pc:spChg>
      </pc:sldChg>
      <pc:sldChg chg="addSp delSp modSp add mod ord">
        <pc:chgData name="Urieth Attard" userId="75441522-1268-482d-b74b-a084f810ee66" providerId="ADAL" clId="{A657C6C4-B4D6-44B3-8525-023612D71076}" dt="2023-05-16T07:41:05.269" v="1046" actId="2711"/>
        <pc:sldMkLst>
          <pc:docMk/>
          <pc:sldMk cId="1415940198" sldId="292"/>
        </pc:sldMkLst>
        <pc:spChg chg="mod ord">
          <ac:chgData name="Urieth Attard" userId="75441522-1268-482d-b74b-a084f810ee66" providerId="ADAL" clId="{A657C6C4-B4D6-44B3-8525-023612D71076}" dt="2023-05-16T07:41:05.269" v="1046" actId="2711"/>
          <ac:spMkLst>
            <pc:docMk/>
            <pc:sldMk cId="1415940198" sldId="292"/>
            <ac:spMk id="2" creationId="{92ACE8EF-D2AA-C845-A868-BE3872119E57}"/>
          </ac:spMkLst>
        </pc:spChg>
        <pc:spChg chg="del">
          <ac:chgData name="Urieth Attard" userId="75441522-1268-482d-b74b-a084f810ee66" providerId="ADAL" clId="{A657C6C4-B4D6-44B3-8525-023612D71076}" dt="2023-05-16T07:40:39.842" v="1010" actId="26606"/>
          <ac:spMkLst>
            <pc:docMk/>
            <pc:sldMk cId="1415940198" sldId="292"/>
            <ac:spMk id="6" creationId="{ECC07320-C2CA-4E29-8481-9D9E143C7788}"/>
          </ac:spMkLst>
        </pc:spChg>
        <pc:spChg chg="del">
          <ac:chgData name="Urieth Attard" userId="75441522-1268-482d-b74b-a084f810ee66" providerId="ADAL" clId="{A657C6C4-B4D6-44B3-8525-023612D71076}" dt="2023-05-16T07:40:39.842" v="1010" actId="26606"/>
          <ac:spMkLst>
            <pc:docMk/>
            <pc:sldMk cId="1415940198" sldId="292"/>
            <ac:spMk id="7" creationId="{178FB36B-5BFE-42CA-BC60-1115E0D95EEC}"/>
          </ac:spMkLst>
        </pc:spChg>
        <pc:spChg chg="add del">
          <ac:chgData name="Urieth Attard" userId="75441522-1268-482d-b74b-a084f810ee66" providerId="ADAL" clId="{A657C6C4-B4D6-44B3-8525-023612D71076}" dt="2023-05-16T07:41:01.090" v="1045" actId="26606"/>
          <ac:spMkLst>
            <pc:docMk/>
            <pc:sldMk cId="1415940198" sldId="292"/>
            <ac:spMk id="3079" creationId="{55666830-9A19-4E01-8505-D6C7F9AC5665}"/>
          </ac:spMkLst>
        </pc:spChg>
        <pc:spChg chg="add del">
          <ac:chgData name="Urieth Attard" userId="75441522-1268-482d-b74b-a084f810ee66" providerId="ADAL" clId="{A657C6C4-B4D6-44B3-8525-023612D71076}" dt="2023-05-16T07:41:01.090" v="1045" actId="26606"/>
          <ac:spMkLst>
            <pc:docMk/>
            <pc:sldMk cId="1415940198" sldId="292"/>
            <ac:spMk id="3081" creationId="{AE9FC877-7FB6-4D22-9988-35420644E202}"/>
          </ac:spMkLst>
        </pc:spChg>
        <pc:spChg chg="add del">
          <ac:chgData name="Urieth Attard" userId="75441522-1268-482d-b74b-a084f810ee66" providerId="ADAL" clId="{A657C6C4-B4D6-44B3-8525-023612D71076}" dt="2023-05-16T07:41:01.090" v="1045" actId="26606"/>
          <ac:spMkLst>
            <pc:docMk/>
            <pc:sldMk cId="1415940198" sldId="292"/>
            <ac:spMk id="3083" creationId="{E41809D1-F12E-46BB-B804-5F209D325E8B}"/>
          </ac:spMkLst>
        </pc:spChg>
        <pc:spChg chg="add del">
          <ac:chgData name="Urieth Attard" userId="75441522-1268-482d-b74b-a084f810ee66" providerId="ADAL" clId="{A657C6C4-B4D6-44B3-8525-023612D71076}" dt="2023-05-16T07:41:01.090" v="1045" actId="26606"/>
          <ac:spMkLst>
            <pc:docMk/>
            <pc:sldMk cId="1415940198" sldId="292"/>
            <ac:spMk id="3085" creationId="{AF2F604E-43BE-4DC3-B983-E071523364F8}"/>
          </ac:spMkLst>
        </pc:spChg>
        <pc:spChg chg="add del">
          <ac:chgData name="Urieth Attard" userId="75441522-1268-482d-b74b-a084f810ee66" providerId="ADAL" clId="{A657C6C4-B4D6-44B3-8525-023612D71076}" dt="2023-05-16T07:41:01.090" v="1045" actId="26606"/>
          <ac:spMkLst>
            <pc:docMk/>
            <pc:sldMk cId="1415940198" sldId="292"/>
            <ac:spMk id="3087" creationId="{08C9B587-E65E-4B52-B37C-ABEBB6E87928}"/>
          </ac:spMkLst>
        </pc:spChg>
        <pc:spChg chg="add del">
          <ac:chgData name="Urieth Attard" userId="75441522-1268-482d-b74b-a084f810ee66" providerId="ADAL" clId="{A657C6C4-B4D6-44B3-8525-023612D71076}" dt="2023-05-16T07:41:01.085" v="1044" actId="26606"/>
          <ac:spMkLst>
            <pc:docMk/>
            <pc:sldMk cId="1415940198" sldId="292"/>
            <ac:spMk id="3092" creationId="{7DA3C418-758E-4180-A5D0-8655D6804587}"/>
          </ac:spMkLst>
        </pc:spChg>
        <pc:spChg chg="add del">
          <ac:chgData name="Urieth Attard" userId="75441522-1268-482d-b74b-a084f810ee66" providerId="ADAL" clId="{A657C6C4-B4D6-44B3-8525-023612D71076}" dt="2023-05-16T07:41:01.085" v="1044" actId="26606"/>
          <ac:spMkLst>
            <pc:docMk/>
            <pc:sldMk cId="1415940198" sldId="292"/>
            <ac:spMk id="3094" creationId="{28C8EF06-5EC3-4883-AFAF-D74FF46550FB}"/>
          </ac:spMkLst>
        </pc:spChg>
        <pc:spChg chg="add">
          <ac:chgData name="Urieth Attard" userId="75441522-1268-482d-b74b-a084f810ee66" providerId="ADAL" clId="{A657C6C4-B4D6-44B3-8525-023612D71076}" dt="2023-05-16T07:41:01.090" v="1045" actId="26606"/>
          <ac:spMkLst>
            <pc:docMk/>
            <pc:sldMk cId="1415940198" sldId="292"/>
            <ac:spMk id="3096" creationId="{AF2F604E-43BE-4DC3-B983-E071523364F8}"/>
          </ac:spMkLst>
        </pc:spChg>
        <pc:spChg chg="add">
          <ac:chgData name="Urieth Attard" userId="75441522-1268-482d-b74b-a084f810ee66" providerId="ADAL" clId="{A657C6C4-B4D6-44B3-8525-023612D71076}" dt="2023-05-16T07:41:01.090" v="1045" actId="26606"/>
          <ac:spMkLst>
            <pc:docMk/>
            <pc:sldMk cId="1415940198" sldId="292"/>
            <ac:spMk id="3097" creationId="{E91DC736-0EF8-4F87-9146-EBF1D2EE4D3D}"/>
          </ac:spMkLst>
        </pc:spChg>
        <pc:spChg chg="add">
          <ac:chgData name="Urieth Attard" userId="75441522-1268-482d-b74b-a084f810ee66" providerId="ADAL" clId="{A657C6C4-B4D6-44B3-8525-023612D71076}" dt="2023-05-16T07:41:01.090" v="1045" actId="26606"/>
          <ac:spMkLst>
            <pc:docMk/>
            <pc:sldMk cId="1415940198" sldId="292"/>
            <ac:spMk id="3098" creationId="{08C9B587-E65E-4B52-B37C-ABEBB6E87928}"/>
          </ac:spMkLst>
        </pc:spChg>
        <pc:spChg chg="add">
          <ac:chgData name="Urieth Attard" userId="75441522-1268-482d-b74b-a084f810ee66" providerId="ADAL" clId="{A657C6C4-B4D6-44B3-8525-023612D71076}" dt="2023-05-16T07:41:01.090" v="1045" actId="26606"/>
          <ac:spMkLst>
            <pc:docMk/>
            <pc:sldMk cId="1415940198" sldId="292"/>
            <ac:spMk id="3099" creationId="{097CD68E-23E3-4007-8847-CD0944C4F7BE}"/>
          </ac:spMkLst>
        </pc:spChg>
        <pc:picChg chg="del">
          <ac:chgData name="Urieth Attard" userId="75441522-1268-482d-b74b-a084f810ee66" providerId="ADAL" clId="{A657C6C4-B4D6-44B3-8525-023612D71076}" dt="2023-05-16T07:40:33.660" v="1007" actId="478"/>
          <ac:picMkLst>
            <pc:docMk/>
            <pc:sldMk cId="1415940198" sldId="292"/>
            <ac:picMk id="4" creationId="{9033520A-B851-FB16-E9C9-7A0E9391A1B8}"/>
          </ac:picMkLst>
        </pc:picChg>
        <pc:picChg chg="add mod">
          <ac:chgData name="Urieth Attard" userId="75441522-1268-482d-b74b-a084f810ee66" providerId="ADAL" clId="{A657C6C4-B4D6-44B3-8525-023612D71076}" dt="2023-05-16T07:41:01.090" v="1045" actId="26606"/>
          <ac:picMkLst>
            <pc:docMk/>
            <pc:sldMk cId="1415940198" sldId="292"/>
            <ac:picMk id="3074" creationId="{15D41061-FD97-DC58-3377-49573F85C9A4}"/>
          </ac:picMkLst>
        </pc:picChg>
      </pc:sldChg>
      <pc:sldChg chg="addSp delSp modSp add mod modAnim">
        <pc:chgData name="Urieth Attard" userId="75441522-1268-482d-b74b-a084f810ee66" providerId="ADAL" clId="{A657C6C4-B4D6-44B3-8525-023612D71076}" dt="2023-05-16T08:18:31.025" v="2085" actId="478"/>
        <pc:sldMkLst>
          <pc:docMk/>
          <pc:sldMk cId="2738109503" sldId="293"/>
        </pc:sldMkLst>
        <pc:spChg chg="del mod">
          <ac:chgData name="Urieth Attard" userId="75441522-1268-482d-b74b-a084f810ee66" providerId="ADAL" clId="{A657C6C4-B4D6-44B3-8525-023612D71076}" dt="2023-05-16T07:41:41.708" v="1053" actId="478"/>
          <ac:spMkLst>
            <pc:docMk/>
            <pc:sldMk cId="2738109503" sldId="293"/>
            <ac:spMk id="2" creationId="{92ACE8EF-D2AA-C845-A868-BE3872119E57}"/>
          </ac:spMkLst>
        </pc:spChg>
        <pc:spChg chg="add del mod">
          <ac:chgData name="Urieth Attard" userId="75441522-1268-482d-b74b-a084f810ee66" providerId="ADAL" clId="{A657C6C4-B4D6-44B3-8525-023612D71076}" dt="2023-05-16T07:41:45.800" v="1054" actId="478"/>
          <ac:spMkLst>
            <pc:docMk/>
            <pc:sldMk cId="2738109503" sldId="293"/>
            <ac:spMk id="4" creationId="{19B59D9E-261F-EB3A-49BB-F79B29A7BC92}"/>
          </ac:spMkLst>
        </pc:spChg>
        <pc:spChg chg="add mod">
          <ac:chgData name="Urieth Attard" userId="75441522-1268-482d-b74b-a084f810ee66" providerId="ADAL" clId="{A657C6C4-B4D6-44B3-8525-023612D71076}" dt="2023-05-16T07:55:21.674" v="1106" actId="14100"/>
          <ac:spMkLst>
            <pc:docMk/>
            <pc:sldMk cId="2738109503" sldId="293"/>
            <ac:spMk id="5" creationId="{296A43BC-9418-EE2A-9115-0D90582F865A}"/>
          </ac:spMkLst>
        </pc:spChg>
        <pc:spChg chg="add del mod ord">
          <ac:chgData name="Urieth Attard" userId="75441522-1268-482d-b74b-a084f810ee66" providerId="ADAL" clId="{A657C6C4-B4D6-44B3-8525-023612D71076}" dt="2023-05-16T07:56:50.867" v="1265" actId="478"/>
          <ac:spMkLst>
            <pc:docMk/>
            <pc:sldMk cId="2738109503" sldId="293"/>
            <ac:spMk id="7" creationId="{E2DB89AF-C4AD-6781-939F-3BC27D5C8912}"/>
          </ac:spMkLst>
        </pc:spChg>
        <pc:spChg chg="add mod">
          <ac:chgData name="Urieth Attard" userId="75441522-1268-482d-b74b-a084f810ee66" providerId="ADAL" clId="{A657C6C4-B4D6-44B3-8525-023612D71076}" dt="2023-05-16T07:55:00.404" v="1063" actId="208"/>
          <ac:spMkLst>
            <pc:docMk/>
            <pc:sldMk cId="2738109503" sldId="293"/>
            <ac:spMk id="8" creationId="{EABA64CC-B5F7-CCEF-D043-01868C867215}"/>
          </ac:spMkLst>
        </pc:spChg>
        <pc:spChg chg="add mod">
          <ac:chgData name="Urieth Attard" userId="75441522-1268-482d-b74b-a084f810ee66" providerId="ADAL" clId="{A657C6C4-B4D6-44B3-8525-023612D71076}" dt="2023-05-16T07:55:29.996" v="1125" actId="20577"/>
          <ac:spMkLst>
            <pc:docMk/>
            <pc:sldMk cId="2738109503" sldId="293"/>
            <ac:spMk id="9" creationId="{B716B276-2D1F-E23B-7393-0DDB6732A342}"/>
          </ac:spMkLst>
        </pc:spChg>
        <pc:spChg chg="add mod">
          <ac:chgData name="Urieth Attard" userId="75441522-1268-482d-b74b-a084f810ee66" providerId="ADAL" clId="{A657C6C4-B4D6-44B3-8525-023612D71076}" dt="2023-05-16T07:55:44.845" v="1157" actId="20577"/>
          <ac:spMkLst>
            <pc:docMk/>
            <pc:sldMk cId="2738109503" sldId="293"/>
            <ac:spMk id="10" creationId="{E905A476-62CE-D058-65BB-1029C8FC2ABA}"/>
          </ac:spMkLst>
        </pc:spChg>
        <pc:spChg chg="add mod">
          <ac:chgData name="Urieth Attard" userId="75441522-1268-482d-b74b-a084f810ee66" providerId="ADAL" clId="{A657C6C4-B4D6-44B3-8525-023612D71076}" dt="2023-05-16T07:55:56.880" v="1193" actId="20577"/>
          <ac:spMkLst>
            <pc:docMk/>
            <pc:sldMk cId="2738109503" sldId="293"/>
            <ac:spMk id="11" creationId="{580D02A6-E593-7597-925A-A7788E05B68A}"/>
          </ac:spMkLst>
        </pc:spChg>
        <pc:spChg chg="add mod">
          <ac:chgData name="Urieth Attard" userId="75441522-1268-482d-b74b-a084f810ee66" providerId="ADAL" clId="{A657C6C4-B4D6-44B3-8525-023612D71076}" dt="2023-05-16T07:56:13.752" v="1218" actId="20577"/>
          <ac:spMkLst>
            <pc:docMk/>
            <pc:sldMk cId="2738109503" sldId="293"/>
            <ac:spMk id="12" creationId="{131D0330-8429-4DFC-338A-A990C566D75D}"/>
          </ac:spMkLst>
        </pc:spChg>
        <pc:spChg chg="add mod">
          <ac:chgData name="Urieth Attard" userId="75441522-1268-482d-b74b-a084f810ee66" providerId="ADAL" clId="{A657C6C4-B4D6-44B3-8525-023612D71076}" dt="2023-05-16T07:56:38.280" v="1264" actId="20577"/>
          <ac:spMkLst>
            <pc:docMk/>
            <pc:sldMk cId="2738109503" sldId="293"/>
            <ac:spMk id="13" creationId="{048F65A0-5418-7A3F-0F51-742A8DBC81C1}"/>
          </ac:spMkLst>
        </pc:spChg>
        <pc:spChg chg="add mod">
          <ac:chgData name="Urieth Attard" userId="75441522-1268-482d-b74b-a084f810ee66" providerId="ADAL" clId="{A657C6C4-B4D6-44B3-8525-023612D71076}" dt="2023-05-16T07:57:03.905" v="1304" actId="14100"/>
          <ac:spMkLst>
            <pc:docMk/>
            <pc:sldMk cId="2738109503" sldId="293"/>
            <ac:spMk id="14" creationId="{AF0EECC0-E053-E4EF-4B0B-A1628A6C3D55}"/>
          </ac:spMkLst>
        </pc:spChg>
        <pc:spChg chg="add del mod">
          <ac:chgData name="Urieth Attard" userId="75441522-1268-482d-b74b-a084f810ee66" providerId="ADAL" clId="{A657C6C4-B4D6-44B3-8525-023612D71076}" dt="2023-05-16T08:18:31.025" v="2085" actId="478"/>
          <ac:spMkLst>
            <pc:docMk/>
            <pc:sldMk cId="2738109503" sldId="293"/>
            <ac:spMk id="16" creationId="{12CB36B1-4DAF-7E09-847F-DD2644FEFAE5}"/>
          </ac:spMkLst>
        </pc:spChg>
        <pc:spChg chg="add mod">
          <ac:chgData name="Urieth Attard" userId="75441522-1268-482d-b74b-a084f810ee66" providerId="ADAL" clId="{A657C6C4-B4D6-44B3-8525-023612D71076}" dt="2023-05-16T08:17:49.746" v="2009" actId="5793"/>
          <ac:spMkLst>
            <pc:docMk/>
            <pc:sldMk cId="2738109503" sldId="293"/>
            <ac:spMk id="17" creationId="{EDFF02DB-5EF4-CD75-5A44-9C1C212309D9}"/>
          </ac:spMkLst>
        </pc:spChg>
        <pc:spChg chg="add mod">
          <ac:chgData name="Urieth Attard" userId="75441522-1268-482d-b74b-a084f810ee66" providerId="ADAL" clId="{A657C6C4-B4D6-44B3-8525-023612D71076}" dt="2023-05-16T08:18:04.757" v="2038" actId="5793"/>
          <ac:spMkLst>
            <pc:docMk/>
            <pc:sldMk cId="2738109503" sldId="293"/>
            <ac:spMk id="18" creationId="{3D3D3014-ADF5-1771-92BD-E57781554850}"/>
          </ac:spMkLst>
        </pc:spChg>
        <pc:spChg chg="add mod">
          <ac:chgData name="Urieth Attard" userId="75441522-1268-482d-b74b-a084f810ee66" providerId="ADAL" clId="{A657C6C4-B4D6-44B3-8525-023612D71076}" dt="2023-05-16T08:18:27.179" v="2084" actId="6549"/>
          <ac:spMkLst>
            <pc:docMk/>
            <pc:sldMk cId="2738109503" sldId="293"/>
            <ac:spMk id="19" creationId="{908AC768-24D9-C936-9C41-5AFD696EDD5D}"/>
          </ac:spMkLst>
        </pc:spChg>
        <pc:spChg chg="add del">
          <ac:chgData name="Urieth Attard" userId="75441522-1268-482d-b74b-a084f810ee66" providerId="ADAL" clId="{A657C6C4-B4D6-44B3-8525-023612D71076}" dt="2023-05-16T07:41:37.450" v="1052" actId="26606"/>
          <ac:spMkLst>
            <pc:docMk/>
            <pc:sldMk cId="2738109503" sldId="293"/>
            <ac:spMk id="3096" creationId="{AF2F604E-43BE-4DC3-B983-E071523364F8}"/>
          </ac:spMkLst>
        </pc:spChg>
        <pc:spChg chg="add del">
          <ac:chgData name="Urieth Attard" userId="75441522-1268-482d-b74b-a084f810ee66" providerId="ADAL" clId="{A657C6C4-B4D6-44B3-8525-023612D71076}" dt="2023-05-16T07:41:37.450" v="1052" actId="26606"/>
          <ac:spMkLst>
            <pc:docMk/>
            <pc:sldMk cId="2738109503" sldId="293"/>
            <ac:spMk id="3097" creationId="{E91DC736-0EF8-4F87-9146-EBF1D2EE4D3D}"/>
          </ac:spMkLst>
        </pc:spChg>
        <pc:spChg chg="add del">
          <ac:chgData name="Urieth Attard" userId="75441522-1268-482d-b74b-a084f810ee66" providerId="ADAL" clId="{A657C6C4-B4D6-44B3-8525-023612D71076}" dt="2023-05-16T07:41:37.450" v="1052" actId="26606"/>
          <ac:spMkLst>
            <pc:docMk/>
            <pc:sldMk cId="2738109503" sldId="293"/>
            <ac:spMk id="3098" creationId="{08C9B587-E65E-4B52-B37C-ABEBB6E87928}"/>
          </ac:spMkLst>
        </pc:spChg>
        <pc:spChg chg="add del">
          <ac:chgData name="Urieth Attard" userId="75441522-1268-482d-b74b-a084f810ee66" providerId="ADAL" clId="{A657C6C4-B4D6-44B3-8525-023612D71076}" dt="2023-05-16T07:41:37.450" v="1052" actId="26606"/>
          <ac:spMkLst>
            <pc:docMk/>
            <pc:sldMk cId="2738109503" sldId="293"/>
            <ac:spMk id="3099" creationId="{097CD68E-23E3-4007-8847-CD0944C4F7BE}"/>
          </ac:spMkLst>
        </pc:spChg>
        <pc:spChg chg="add del">
          <ac:chgData name="Urieth Attard" userId="75441522-1268-482d-b74b-a084f810ee66" providerId="ADAL" clId="{A657C6C4-B4D6-44B3-8525-023612D71076}" dt="2023-05-16T07:41:33.926" v="1049" actId="26606"/>
          <ac:spMkLst>
            <pc:docMk/>
            <pc:sldMk cId="2738109503" sldId="293"/>
            <ac:spMk id="3104" creationId="{0E2F58BF-12E5-4B5A-AD25-4DAAA2742A7B}"/>
          </ac:spMkLst>
        </pc:spChg>
        <pc:spChg chg="add del">
          <ac:chgData name="Urieth Attard" userId="75441522-1268-482d-b74b-a084f810ee66" providerId="ADAL" clId="{A657C6C4-B4D6-44B3-8525-023612D71076}" dt="2023-05-16T07:41:33.926" v="1049" actId="26606"/>
          <ac:spMkLst>
            <pc:docMk/>
            <pc:sldMk cId="2738109503" sldId="293"/>
            <ac:spMk id="3106" creationId="{AF2F604E-43BE-4DC3-B983-E071523364F8}"/>
          </ac:spMkLst>
        </pc:spChg>
        <pc:spChg chg="add del">
          <ac:chgData name="Urieth Attard" userId="75441522-1268-482d-b74b-a084f810ee66" providerId="ADAL" clId="{A657C6C4-B4D6-44B3-8525-023612D71076}" dt="2023-05-16T07:41:33.926" v="1049" actId="26606"/>
          <ac:spMkLst>
            <pc:docMk/>
            <pc:sldMk cId="2738109503" sldId="293"/>
            <ac:spMk id="3108" creationId="{08C9B587-E65E-4B52-B37C-ABEBB6E87928}"/>
          </ac:spMkLst>
        </pc:spChg>
        <pc:spChg chg="add del">
          <ac:chgData name="Urieth Attard" userId="75441522-1268-482d-b74b-a084f810ee66" providerId="ADAL" clId="{A657C6C4-B4D6-44B3-8525-023612D71076}" dt="2023-05-16T07:41:37.446" v="1051" actId="26606"/>
          <ac:spMkLst>
            <pc:docMk/>
            <pc:sldMk cId="2738109503" sldId="293"/>
            <ac:spMk id="3110" creationId="{06DA9DF9-31F7-4056-B42E-878CC92417B8}"/>
          </ac:spMkLst>
        </pc:spChg>
        <pc:spChg chg="add">
          <ac:chgData name="Urieth Attard" userId="75441522-1268-482d-b74b-a084f810ee66" providerId="ADAL" clId="{A657C6C4-B4D6-44B3-8525-023612D71076}" dt="2023-05-16T07:41:37.450" v="1052" actId="26606"/>
          <ac:spMkLst>
            <pc:docMk/>
            <pc:sldMk cId="2738109503" sldId="293"/>
            <ac:spMk id="3112" creationId="{9B7AD9F6-8CE7-4299-8FC6-328F4DCD3FF9}"/>
          </ac:spMkLst>
        </pc:spChg>
        <pc:spChg chg="add">
          <ac:chgData name="Urieth Attard" userId="75441522-1268-482d-b74b-a084f810ee66" providerId="ADAL" clId="{A657C6C4-B4D6-44B3-8525-023612D71076}" dt="2023-05-16T07:41:37.450" v="1052" actId="26606"/>
          <ac:spMkLst>
            <pc:docMk/>
            <pc:sldMk cId="2738109503" sldId="293"/>
            <ac:spMk id="3113" creationId="{F49775AF-8896-43EE-92C6-83497D6DC56F}"/>
          </ac:spMkLst>
        </pc:spChg>
        <pc:picChg chg="mod ord">
          <ac:chgData name="Urieth Attard" userId="75441522-1268-482d-b74b-a084f810ee66" providerId="ADAL" clId="{A657C6C4-B4D6-44B3-8525-023612D71076}" dt="2023-05-16T08:17:26.120" v="1928" actId="1076"/>
          <ac:picMkLst>
            <pc:docMk/>
            <pc:sldMk cId="2738109503" sldId="293"/>
            <ac:picMk id="3074" creationId="{15D41061-FD97-DC58-3377-49573F85C9A4}"/>
          </ac:picMkLst>
        </pc:picChg>
      </pc:sldChg>
      <pc:sldChg chg="modSp add mod ord">
        <pc:chgData name="Urieth Attard" userId="75441522-1268-482d-b74b-a084f810ee66" providerId="ADAL" clId="{A657C6C4-B4D6-44B3-8525-023612D71076}" dt="2023-05-16T07:57:40.012" v="1326" actId="20577"/>
        <pc:sldMkLst>
          <pc:docMk/>
          <pc:sldMk cId="1812872050" sldId="294"/>
        </pc:sldMkLst>
        <pc:spChg chg="mod">
          <ac:chgData name="Urieth Attard" userId="75441522-1268-482d-b74b-a084f810ee66" providerId="ADAL" clId="{A657C6C4-B4D6-44B3-8525-023612D71076}" dt="2023-05-16T07:57:40.012" v="1326" actId="20577"/>
          <ac:spMkLst>
            <pc:docMk/>
            <pc:sldMk cId="1812872050" sldId="294"/>
            <ac:spMk id="2" creationId="{92ACE8EF-D2AA-C845-A868-BE3872119E57}"/>
          </ac:spMkLst>
        </pc:spChg>
      </pc:sldChg>
      <pc:sldChg chg="addSp delSp modSp new mod modClrScheme modAnim chgLayout">
        <pc:chgData name="Urieth Attard" userId="75441522-1268-482d-b74b-a084f810ee66" providerId="ADAL" clId="{A657C6C4-B4D6-44B3-8525-023612D71076}" dt="2023-05-16T08:06:59.008" v="1508" actId="20577"/>
        <pc:sldMkLst>
          <pc:docMk/>
          <pc:sldMk cId="2286943246" sldId="295"/>
        </pc:sldMkLst>
        <pc:spChg chg="del">
          <ac:chgData name="Urieth Attard" userId="75441522-1268-482d-b74b-a084f810ee66" providerId="ADAL" clId="{A657C6C4-B4D6-44B3-8525-023612D71076}" dt="2023-05-16T07:57:49.053" v="1328" actId="700"/>
          <ac:spMkLst>
            <pc:docMk/>
            <pc:sldMk cId="2286943246" sldId="295"/>
            <ac:spMk id="2" creationId="{74F37740-31D3-35F1-D37C-2B656191F7BC}"/>
          </ac:spMkLst>
        </pc:spChg>
        <pc:spChg chg="del">
          <ac:chgData name="Urieth Attard" userId="75441522-1268-482d-b74b-a084f810ee66" providerId="ADAL" clId="{A657C6C4-B4D6-44B3-8525-023612D71076}" dt="2023-05-16T07:57:49.053" v="1328" actId="700"/>
          <ac:spMkLst>
            <pc:docMk/>
            <pc:sldMk cId="2286943246" sldId="295"/>
            <ac:spMk id="3" creationId="{A0CA4F96-7CCD-D2EA-DA71-A80ACEBEF7D1}"/>
          </ac:spMkLst>
        </pc:spChg>
        <pc:spChg chg="add mod ord">
          <ac:chgData name="Urieth Attard" userId="75441522-1268-482d-b74b-a084f810ee66" providerId="ADAL" clId="{A657C6C4-B4D6-44B3-8525-023612D71076}" dt="2023-05-16T07:58:24.502" v="1336" actId="167"/>
          <ac:spMkLst>
            <pc:docMk/>
            <pc:sldMk cId="2286943246" sldId="295"/>
            <ac:spMk id="4" creationId="{593C8CD5-6BDF-AB30-5BD0-679EE19DE35B}"/>
          </ac:spMkLst>
        </pc:spChg>
        <pc:spChg chg="add mod ord">
          <ac:chgData name="Urieth Attard" userId="75441522-1268-482d-b74b-a084f810ee66" providerId="ADAL" clId="{A657C6C4-B4D6-44B3-8525-023612D71076}" dt="2023-05-16T07:58:34.796" v="1341" actId="3062"/>
          <ac:spMkLst>
            <pc:docMk/>
            <pc:sldMk cId="2286943246" sldId="295"/>
            <ac:spMk id="5" creationId="{A990A278-ABA5-2742-4EFC-770A2E9A31BB}"/>
          </ac:spMkLst>
        </pc:spChg>
        <pc:spChg chg="add mod">
          <ac:chgData name="Urieth Attard" userId="75441522-1268-482d-b74b-a084f810ee66" providerId="ADAL" clId="{A657C6C4-B4D6-44B3-8525-023612D71076}" dt="2023-05-16T07:58:51.511" v="1358" actId="2711"/>
          <ac:spMkLst>
            <pc:docMk/>
            <pc:sldMk cId="2286943246" sldId="295"/>
            <ac:spMk id="6" creationId="{90AE3911-3CF6-7FA6-A037-F4C04FBC2C9A}"/>
          </ac:spMkLst>
        </pc:spChg>
        <pc:spChg chg="add mod">
          <ac:chgData name="Urieth Attard" userId="75441522-1268-482d-b74b-a084f810ee66" providerId="ADAL" clId="{A657C6C4-B4D6-44B3-8525-023612D71076}" dt="2023-05-16T08:06:59.008" v="1508" actId="20577"/>
          <ac:spMkLst>
            <pc:docMk/>
            <pc:sldMk cId="2286943246" sldId="295"/>
            <ac:spMk id="7" creationId="{FA335CE0-B63B-149E-7413-1DA40D35D315}"/>
          </ac:spMkLst>
        </pc:spChg>
        <pc:spChg chg="add mod">
          <ac:chgData name="Urieth Attard" userId="75441522-1268-482d-b74b-a084f810ee66" providerId="ADAL" clId="{A657C6C4-B4D6-44B3-8525-023612D71076}" dt="2023-05-16T08:01:13.729" v="1390" actId="1076"/>
          <ac:spMkLst>
            <pc:docMk/>
            <pc:sldMk cId="2286943246" sldId="295"/>
            <ac:spMk id="8" creationId="{0AB85C04-D969-F20B-90D2-38E6A3FC75AA}"/>
          </ac:spMkLst>
        </pc:spChg>
        <pc:spChg chg="add mod">
          <ac:chgData name="Urieth Attard" userId="75441522-1268-482d-b74b-a084f810ee66" providerId="ADAL" clId="{A657C6C4-B4D6-44B3-8525-023612D71076}" dt="2023-05-16T08:03:17.889" v="1417" actId="207"/>
          <ac:spMkLst>
            <pc:docMk/>
            <pc:sldMk cId="2286943246" sldId="295"/>
            <ac:spMk id="9" creationId="{D61E3979-99E0-AE6B-B96D-15FDBF4E6E9D}"/>
          </ac:spMkLst>
        </pc:spChg>
        <pc:picChg chg="add mod">
          <ac:chgData name="Urieth Attard" userId="75441522-1268-482d-b74b-a084f810ee66" providerId="ADAL" clId="{A657C6C4-B4D6-44B3-8525-023612D71076}" dt="2023-05-16T08:02:42.185" v="1408" actId="1076"/>
          <ac:picMkLst>
            <pc:docMk/>
            <pc:sldMk cId="2286943246" sldId="295"/>
            <ac:picMk id="4098" creationId="{B4CA3936-9EA8-1328-2E0F-B5CEC1CC881C}"/>
          </ac:picMkLst>
        </pc:picChg>
        <pc:picChg chg="add mod">
          <ac:chgData name="Urieth Attard" userId="75441522-1268-482d-b74b-a084f810ee66" providerId="ADAL" clId="{A657C6C4-B4D6-44B3-8525-023612D71076}" dt="2023-05-16T08:02:37.025" v="1405" actId="1076"/>
          <ac:picMkLst>
            <pc:docMk/>
            <pc:sldMk cId="2286943246" sldId="295"/>
            <ac:picMk id="4100" creationId="{4251D51E-32FD-8A67-2D4A-53BCB4CC0A66}"/>
          </ac:picMkLst>
        </pc:picChg>
      </pc:sldChg>
      <pc:sldChg chg="modSp add mod modAnim">
        <pc:chgData name="Urieth Attard" userId="75441522-1268-482d-b74b-a084f810ee66" providerId="ADAL" clId="{A657C6C4-B4D6-44B3-8525-023612D71076}" dt="2023-05-16T08:06:55.227" v="1505" actId="20577"/>
        <pc:sldMkLst>
          <pc:docMk/>
          <pc:sldMk cId="1928118966" sldId="296"/>
        </pc:sldMkLst>
        <pc:spChg chg="mod">
          <ac:chgData name="Urieth Attard" userId="75441522-1268-482d-b74b-a084f810ee66" providerId="ADAL" clId="{A657C6C4-B4D6-44B3-8525-023612D71076}" dt="2023-05-16T08:06:55.227" v="1505" actId="20577"/>
          <ac:spMkLst>
            <pc:docMk/>
            <pc:sldMk cId="1928118966" sldId="296"/>
            <ac:spMk id="7" creationId="{FA335CE0-B63B-149E-7413-1DA40D35D315}"/>
          </ac:spMkLst>
        </pc:spChg>
        <pc:spChg chg="mod">
          <ac:chgData name="Urieth Attard" userId="75441522-1268-482d-b74b-a084f810ee66" providerId="ADAL" clId="{A657C6C4-B4D6-44B3-8525-023612D71076}" dt="2023-05-16T08:03:06.561" v="1415" actId="14100"/>
          <ac:spMkLst>
            <pc:docMk/>
            <pc:sldMk cId="1928118966" sldId="296"/>
            <ac:spMk id="8" creationId="{0AB85C04-D969-F20B-90D2-38E6A3FC75AA}"/>
          </ac:spMkLst>
        </pc:spChg>
        <pc:spChg chg="mod">
          <ac:chgData name="Urieth Attard" userId="75441522-1268-482d-b74b-a084f810ee66" providerId="ADAL" clId="{A657C6C4-B4D6-44B3-8525-023612D71076}" dt="2023-05-16T08:03:33.610" v="1422" actId="6549"/>
          <ac:spMkLst>
            <pc:docMk/>
            <pc:sldMk cId="1928118966" sldId="296"/>
            <ac:spMk id="9" creationId="{D61E3979-99E0-AE6B-B96D-15FDBF4E6E9D}"/>
          </ac:spMkLst>
        </pc:spChg>
      </pc:sldChg>
      <pc:sldChg chg="modSp add mod modAnim">
        <pc:chgData name="Urieth Attard" userId="75441522-1268-482d-b74b-a084f810ee66" providerId="ADAL" clId="{A657C6C4-B4D6-44B3-8525-023612D71076}" dt="2023-05-16T08:06:52.255" v="1502" actId="20577"/>
        <pc:sldMkLst>
          <pc:docMk/>
          <pc:sldMk cId="586939859" sldId="297"/>
        </pc:sldMkLst>
        <pc:spChg chg="mod">
          <ac:chgData name="Urieth Attard" userId="75441522-1268-482d-b74b-a084f810ee66" providerId="ADAL" clId="{A657C6C4-B4D6-44B3-8525-023612D71076}" dt="2023-05-16T08:06:52.255" v="1502" actId="20577"/>
          <ac:spMkLst>
            <pc:docMk/>
            <pc:sldMk cId="586939859" sldId="297"/>
            <ac:spMk id="7" creationId="{FA335CE0-B63B-149E-7413-1DA40D35D315}"/>
          </ac:spMkLst>
        </pc:spChg>
        <pc:spChg chg="mod">
          <ac:chgData name="Urieth Attard" userId="75441522-1268-482d-b74b-a084f810ee66" providerId="ADAL" clId="{A657C6C4-B4D6-44B3-8525-023612D71076}" dt="2023-05-16T08:04:05.193" v="1435" actId="14100"/>
          <ac:spMkLst>
            <pc:docMk/>
            <pc:sldMk cId="586939859" sldId="297"/>
            <ac:spMk id="8" creationId="{0AB85C04-D969-F20B-90D2-38E6A3FC75AA}"/>
          </ac:spMkLst>
        </pc:spChg>
        <pc:spChg chg="mod">
          <ac:chgData name="Urieth Attard" userId="75441522-1268-482d-b74b-a084f810ee66" providerId="ADAL" clId="{A657C6C4-B4D6-44B3-8525-023612D71076}" dt="2023-05-16T08:04:18.394" v="1439" actId="6549"/>
          <ac:spMkLst>
            <pc:docMk/>
            <pc:sldMk cId="586939859" sldId="297"/>
            <ac:spMk id="9" creationId="{D61E3979-99E0-AE6B-B96D-15FDBF4E6E9D}"/>
          </ac:spMkLst>
        </pc:spChg>
      </pc:sldChg>
      <pc:sldChg chg="addSp delSp modSp add mod modAnim">
        <pc:chgData name="Urieth Attard" userId="75441522-1268-482d-b74b-a084f810ee66" providerId="ADAL" clId="{A657C6C4-B4D6-44B3-8525-023612D71076}" dt="2023-05-16T08:06:49.013" v="1498" actId="20577"/>
        <pc:sldMkLst>
          <pc:docMk/>
          <pc:sldMk cId="3302688153" sldId="298"/>
        </pc:sldMkLst>
        <pc:spChg chg="mod">
          <ac:chgData name="Urieth Attard" userId="75441522-1268-482d-b74b-a084f810ee66" providerId="ADAL" clId="{A657C6C4-B4D6-44B3-8525-023612D71076}" dt="2023-05-16T08:06:49.013" v="1498" actId="20577"/>
          <ac:spMkLst>
            <pc:docMk/>
            <pc:sldMk cId="3302688153" sldId="298"/>
            <ac:spMk id="7" creationId="{FA335CE0-B63B-149E-7413-1DA40D35D315}"/>
          </ac:spMkLst>
        </pc:spChg>
        <pc:spChg chg="mod">
          <ac:chgData name="Urieth Attard" userId="75441522-1268-482d-b74b-a084f810ee66" providerId="ADAL" clId="{A657C6C4-B4D6-44B3-8525-023612D71076}" dt="2023-05-16T08:04:34.310" v="1444" actId="6549"/>
          <ac:spMkLst>
            <pc:docMk/>
            <pc:sldMk cId="3302688153" sldId="298"/>
            <ac:spMk id="8" creationId="{0AB85C04-D969-F20B-90D2-38E6A3FC75AA}"/>
          </ac:spMkLst>
        </pc:spChg>
        <pc:spChg chg="mod">
          <ac:chgData name="Urieth Attard" userId="75441522-1268-482d-b74b-a084f810ee66" providerId="ADAL" clId="{A657C6C4-B4D6-44B3-8525-023612D71076}" dt="2023-05-16T08:05:25.437" v="1472" actId="20577"/>
          <ac:spMkLst>
            <pc:docMk/>
            <pc:sldMk cId="3302688153" sldId="298"/>
            <ac:spMk id="9" creationId="{D61E3979-99E0-AE6B-B96D-15FDBF4E6E9D}"/>
          </ac:spMkLst>
        </pc:spChg>
        <pc:picChg chg="del">
          <ac:chgData name="Urieth Attard" userId="75441522-1268-482d-b74b-a084f810ee66" providerId="ADAL" clId="{A657C6C4-B4D6-44B3-8525-023612D71076}" dt="2023-05-16T08:04:47.956" v="1449" actId="478"/>
          <ac:picMkLst>
            <pc:docMk/>
            <pc:sldMk cId="3302688153" sldId="298"/>
            <ac:picMk id="4100" creationId="{4251D51E-32FD-8A67-2D4A-53BCB4CC0A66}"/>
          </ac:picMkLst>
        </pc:picChg>
        <pc:picChg chg="add mod">
          <ac:chgData name="Urieth Attard" userId="75441522-1268-482d-b74b-a084f810ee66" providerId="ADAL" clId="{A657C6C4-B4D6-44B3-8525-023612D71076}" dt="2023-05-16T08:05:05.089" v="1452" actId="1076"/>
          <ac:picMkLst>
            <pc:docMk/>
            <pc:sldMk cId="3302688153" sldId="298"/>
            <ac:picMk id="6146" creationId="{84D1DF92-7386-DFC5-06CB-59261655418C}"/>
          </ac:picMkLst>
        </pc:picChg>
      </pc:sldChg>
      <pc:sldChg chg="addSp delSp modSp add mod modAnim">
        <pc:chgData name="Urieth Attard" userId="75441522-1268-482d-b74b-a084f810ee66" providerId="ADAL" clId="{A657C6C4-B4D6-44B3-8525-023612D71076}" dt="2023-05-16T08:06:44.911" v="1494" actId="6549"/>
        <pc:sldMkLst>
          <pc:docMk/>
          <pc:sldMk cId="1786076901" sldId="299"/>
        </pc:sldMkLst>
        <pc:spChg chg="mod">
          <ac:chgData name="Urieth Attard" userId="75441522-1268-482d-b74b-a084f810ee66" providerId="ADAL" clId="{A657C6C4-B4D6-44B3-8525-023612D71076}" dt="2023-05-16T08:06:44.911" v="1494" actId="6549"/>
          <ac:spMkLst>
            <pc:docMk/>
            <pc:sldMk cId="1786076901" sldId="299"/>
            <ac:spMk id="7" creationId="{FA335CE0-B63B-149E-7413-1DA40D35D315}"/>
          </ac:spMkLst>
        </pc:spChg>
        <pc:spChg chg="mod">
          <ac:chgData name="Urieth Attard" userId="75441522-1268-482d-b74b-a084f810ee66" providerId="ADAL" clId="{A657C6C4-B4D6-44B3-8525-023612D71076}" dt="2023-05-16T08:06:14.482" v="1484" actId="14100"/>
          <ac:spMkLst>
            <pc:docMk/>
            <pc:sldMk cId="1786076901" sldId="299"/>
            <ac:spMk id="8" creationId="{0AB85C04-D969-F20B-90D2-38E6A3FC75AA}"/>
          </ac:spMkLst>
        </pc:spChg>
        <pc:spChg chg="mod">
          <ac:chgData name="Urieth Attard" userId="75441522-1268-482d-b74b-a084f810ee66" providerId="ADAL" clId="{A657C6C4-B4D6-44B3-8525-023612D71076}" dt="2023-05-16T08:06:42.178" v="1491" actId="14100"/>
          <ac:spMkLst>
            <pc:docMk/>
            <pc:sldMk cId="1786076901" sldId="299"/>
            <ac:spMk id="9" creationId="{D61E3979-99E0-AE6B-B96D-15FDBF4E6E9D}"/>
          </ac:spMkLst>
        </pc:spChg>
        <pc:picChg chg="add mod">
          <ac:chgData name="Urieth Attard" userId="75441522-1268-482d-b74b-a084f810ee66" providerId="ADAL" clId="{A657C6C4-B4D6-44B3-8525-023612D71076}" dt="2023-05-16T08:06:39.028" v="1490"/>
          <ac:picMkLst>
            <pc:docMk/>
            <pc:sldMk cId="1786076901" sldId="299"/>
            <ac:picMk id="2" creationId="{786BB466-A1F1-F637-C48B-3A92130A0A81}"/>
          </ac:picMkLst>
        </pc:picChg>
        <pc:picChg chg="del">
          <ac:chgData name="Urieth Attard" userId="75441522-1268-482d-b74b-a084f810ee66" providerId="ADAL" clId="{A657C6C4-B4D6-44B3-8525-023612D71076}" dt="2023-05-16T08:06:34.455" v="1489" actId="478"/>
          <ac:picMkLst>
            <pc:docMk/>
            <pc:sldMk cId="1786076901" sldId="299"/>
            <ac:picMk id="6146" creationId="{84D1DF92-7386-DFC5-06CB-59261655418C}"/>
          </ac:picMkLst>
        </pc:picChg>
      </pc:sldChg>
      <pc:sldChg chg="modSp add mod modAnim">
        <pc:chgData name="Urieth Attard" userId="75441522-1268-482d-b74b-a084f810ee66" providerId="ADAL" clId="{A657C6C4-B4D6-44B3-8525-023612D71076}" dt="2023-05-16T08:07:33.549" v="1519" actId="6549"/>
        <pc:sldMkLst>
          <pc:docMk/>
          <pc:sldMk cId="2818815211" sldId="300"/>
        </pc:sldMkLst>
        <pc:spChg chg="mod">
          <ac:chgData name="Urieth Attard" userId="75441522-1268-482d-b74b-a084f810ee66" providerId="ADAL" clId="{A657C6C4-B4D6-44B3-8525-023612D71076}" dt="2023-05-16T08:07:21.872" v="1515" actId="1076"/>
          <ac:spMkLst>
            <pc:docMk/>
            <pc:sldMk cId="2818815211" sldId="300"/>
            <ac:spMk id="8" creationId="{0AB85C04-D969-F20B-90D2-38E6A3FC75AA}"/>
          </ac:spMkLst>
        </pc:spChg>
        <pc:spChg chg="mod">
          <ac:chgData name="Urieth Attard" userId="75441522-1268-482d-b74b-a084f810ee66" providerId="ADAL" clId="{A657C6C4-B4D6-44B3-8525-023612D71076}" dt="2023-05-16T08:07:33.549" v="1519" actId="6549"/>
          <ac:spMkLst>
            <pc:docMk/>
            <pc:sldMk cId="2818815211" sldId="300"/>
            <ac:spMk id="9" creationId="{D61E3979-99E0-AE6B-B96D-15FDBF4E6E9D}"/>
          </ac:spMkLst>
        </pc:spChg>
      </pc:sldChg>
      <pc:sldChg chg="addSp delSp modSp add mod modAnim">
        <pc:chgData name="Urieth Attard" userId="75441522-1268-482d-b74b-a084f810ee66" providerId="ADAL" clId="{A657C6C4-B4D6-44B3-8525-023612D71076}" dt="2023-05-16T08:12:12.703" v="1556" actId="20577"/>
        <pc:sldMkLst>
          <pc:docMk/>
          <pc:sldMk cId="155551027" sldId="301"/>
        </pc:sldMkLst>
        <pc:spChg chg="mod">
          <ac:chgData name="Urieth Attard" userId="75441522-1268-482d-b74b-a084f810ee66" providerId="ADAL" clId="{A657C6C4-B4D6-44B3-8525-023612D71076}" dt="2023-05-16T08:08:30.833" v="1532" actId="1076"/>
          <ac:spMkLst>
            <pc:docMk/>
            <pc:sldMk cId="155551027" sldId="301"/>
            <ac:spMk id="4" creationId="{593C8CD5-6BDF-AB30-5BD0-679EE19DE35B}"/>
          </ac:spMkLst>
        </pc:spChg>
        <pc:spChg chg="mod">
          <ac:chgData name="Urieth Attard" userId="75441522-1268-482d-b74b-a084f810ee66" providerId="ADAL" clId="{A657C6C4-B4D6-44B3-8525-023612D71076}" dt="2023-05-16T08:09:01.904" v="1539" actId="14100"/>
          <ac:spMkLst>
            <pc:docMk/>
            <pc:sldMk cId="155551027" sldId="301"/>
            <ac:spMk id="8" creationId="{0AB85C04-D969-F20B-90D2-38E6A3FC75AA}"/>
          </ac:spMkLst>
        </pc:spChg>
        <pc:spChg chg="mod">
          <ac:chgData name="Urieth Attard" userId="75441522-1268-482d-b74b-a084f810ee66" providerId="ADAL" clId="{A657C6C4-B4D6-44B3-8525-023612D71076}" dt="2023-05-16T08:12:12.703" v="1556" actId="20577"/>
          <ac:spMkLst>
            <pc:docMk/>
            <pc:sldMk cId="155551027" sldId="301"/>
            <ac:spMk id="9" creationId="{D61E3979-99E0-AE6B-B96D-15FDBF4E6E9D}"/>
          </ac:spMkLst>
        </pc:spChg>
        <pc:picChg chg="del">
          <ac:chgData name="Urieth Attard" userId="75441522-1268-482d-b74b-a084f810ee66" providerId="ADAL" clId="{A657C6C4-B4D6-44B3-8525-023612D71076}" dt="2023-05-16T08:11:46.927" v="1544" actId="478"/>
          <ac:picMkLst>
            <pc:docMk/>
            <pc:sldMk cId="155551027" sldId="301"/>
            <ac:picMk id="2" creationId="{786BB466-A1F1-F637-C48B-3A92130A0A81}"/>
          </ac:picMkLst>
        </pc:picChg>
        <pc:picChg chg="add mod">
          <ac:chgData name="Urieth Attard" userId="75441522-1268-482d-b74b-a084f810ee66" providerId="ADAL" clId="{A657C6C4-B4D6-44B3-8525-023612D71076}" dt="2023-05-16T08:12:00.321" v="1552" actId="1036"/>
          <ac:picMkLst>
            <pc:docMk/>
            <pc:sldMk cId="155551027" sldId="301"/>
            <ac:picMk id="7170" creationId="{6D319D17-A3A6-EE4A-0321-6D387CE13F7A}"/>
          </ac:picMkLst>
        </pc:picChg>
      </pc:sldChg>
      <pc:sldChg chg="delSp modSp add mod delAnim modAnim">
        <pc:chgData name="Urieth Attard" userId="75441522-1268-482d-b74b-a084f810ee66" providerId="ADAL" clId="{A657C6C4-B4D6-44B3-8525-023612D71076}" dt="2023-05-16T08:12:39.170" v="1566" actId="478"/>
        <pc:sldMkLst>
          <pc:docMk/>
          <pc:sldMk cId="1368964089" sldId="302"/>
        </pc:sldMkLst>
        <pc:spChg chg="del">
          <ac:chgData name="Urieth Attard" userId="75441522-1268-482d-b74b-a084f810ee66" providerId="ADAL" clId="{A657C6C4-B4D6-44B3-8525-023612D71076}" dt="2023-05-16T08:12:38.268" v="1565" actId="478"/>
          <ac:spMkLst>
            <pc:docMk/>
            <pc:sldMk cId="1368964089" sldId="302"/>
            <ac:spMk id="7" creationId="{FA335CE0-B63B-149E-7413-1DA40D35D315}"/>
          </ac:spMkLst>
        </pc:spChg>
        <pc:spChg chg="mod">
          <ac:chgData name="Urieth Attard" userId="75441522-1268-482d-b74b-a084f810ee66" providerId="ADAL" clId="{A657C6C4-B4D6-44B3-8525-023612D71076}" dt="2023-05-16T08:12:32.672" v="1563" actId="20577"/>
          <ac:spMkLst>
            <pc:docMk/>
            <pc:sldMk cId="1368964089" sldId="302"/>
            <ac:spMk id="8" creationId="{0AB85C04-D969-F20B-90D2-38E6A3FC75AA}"/>
          </ac:spMkLst>
        </pc:spChg>
        <pc:spChg chg="del">
          <ac:chgData name="Urieth Attard" userId="75441522-1268-482d-b74b-a084f810ee66" providerId="ADAL" clId="{A657C6C4-B4D6-44B3-8525-023612D71076}" dt="2023-05-16T08:12:36.198" v="1564" actId="478"/>
          <ac:spMkLst>
            <pc:docMk/>
            <pc:sldMk cId="1368964089" sldId="302"/>
            <ac:spMk id="9" creationId="{D61E3979-99E0-AE6B-B96D-15FDBF4E6E9D}"/>
          </ac:spMkLst>
        </pc:spChg>
        <pc:picChg chg="del">
          <ac:chgData name="Urieth Attard" userId="75441522-1268-482d-b74b-a084f810ee66" providerId="ADAL" clId="{A657C6C4-B4D6-44B3-8525-023612D71076}" dt="2023-05-16T08:12:39.170" v="1566" actId="478"/>
          <ac:picMkLst>
            <pc:docMk/>
            <pc:sldMk cId="1368964089" sldId="302"/>
            <ac:picMk id="7170" creationId="{6D319D17-A3A6-EE4A-0321-6D387CE13F7A}"/>
          </ac:picMkLst>
        </pc:picChg>
      </pc:sldChg>
      <pc:sldChg chg="add">
        <pc:chgData name="Urieth Attard" userId="75441522-1268-482d-b74b-a084f810ee66" providerId="ADAL" clId="{A657C6C4-B4D6-44B3-8525-023612D71076}" dt="2023-05-16T08:13:31.637" v="1567" actId="2890"/>
        <pc:sldMkLst>
          <pc:docMk/>
          <pc:sldMk cId="1972400809" sldId="303"/>
        </pc:sldMkLst>
      </pc:sldChg>
      <pc:sldChg chg="add">
        <pc:chgData name="Urieth Attard" userId="75441522-1268-482d-b74b-a084f810ee66" providerId="ADAL" clId="{A657C6C4-B4D6-44B3-8525-023612D71076}" dt="2023-05-16T08:13:38.391" v="1568" actId="2890"/>
        <pc:sldMkLst>
          <pc:docMk/>
          <pc:sldMk cId="3657415619" sldId="304"/>
        </pc:sldMkLst>
      </pc:sldChg>
    </pc:docChg>
  </pc:docChgLst>
  <pc:docChgLst>
    <pc:chgData name="Urieth Attard" userId="75441522-1268-482d-b74b-a084f810ee66" providerId="ADAL" clId="{1D8E2602-3915-4FDD-B744-89FE885E99EE}"/>
    <pc:docChg chg="undo custSel addSld delSld modSld sldOrd">
      <pc:chgData name="Urieth Attard" userId="75441522-1268-482d-b74b-a084f810ee66" providerId="ADAL" clId="{1D8E2602-3915-4FDD-B744-89FE885E99EE}" dt="2023-05-19T09:44:07.371" v="2645" actId="14100"/>
      <pc:docMkLst>
        <pc:docMk/>
      </pc:docMkLst>
      <pc:sldChg chg="modSp mod">
        <pc:chgData name="Urieth Attard" userId="75441522-1268-482d-b74b-a084f810ee66" providerId="ADAL" clId="{1D8E2602-3915-4FDD-B744-89FE885E99EE}" dt="2023-05-17T20:05:17.952" v="14" actId="20577"/>
        <pc:sldMkLst>
          <pc:docMk/>
          <pc:sldMk cId="1625414130" sldId="256"/>
        </pc:sldMkLst>
        <pc:spChg chg="mod">
          <ac:chgData name="Urieth Attard" userId="75441522-1268-482d-b74b-a084f810ee66" providerId="ADAL" clId="{1D8E2602-3915-4FDD-B744-89FE885E99EE}" dt="2023-05-17T20:05:17.952" v="14" actId="20577"/>
          <ac:spMkLst>
            <pc:docMk/>
            <pc:sldMk cId="1625414130" sldId="256"/>
            <ac:spMk id="3" creationId="{2F89C4BA-76C8-8DAF-40B2-0E9195E34BA3}"/>
          </ac:spMkLst>
        </pc:spChg>
      </pc:sldChg>
      <pc:sldChg chg="addSp delSp modSp mod">
        <pc:chgData name="Urieth Attard" userId="75441522-1268-482d-b74b-a084f810ee66" providerId="ADAL" clId="{1D8E2602-3915-4FDD-B744-89FE885E99EE}" dt="2023-05-17T20:07:33.479" v="27"/>
        <pc:sldMkLst>
          <pc:docMk/>
          <pc:sldMk cId="834842801" sldId="257"/>
        </pc:sldMkLst>
        <pc:spChg chg="del">
          <ac:chgData name="Urieth Attard" userId="75441522-1268-482d-b74b-a084f810ee66" providerId="ADAL" clId="{1D8E2602-3915-4FDD-B744-89FE885E99EE}" dt="2023-05-17T20:06:07.624" v="18" actId="478"/>
          <ac:spMkLst>
            <pc:docMk/>
            <pc:sldMk cId="834842801" sldId="257"/>
            <ac:spMk id="2" creationId="{C99F7F79-94C6-B60B-669D-A555E1D4672B}"/>
          </ac:spMkLst>
        </pc:spChg>
        <pc:spChg chg="del">
          <ac:chgData name="Urieth Attard" userId="75441522-1268-482d-b74b-a084f810ee66" providerId="ADAL" clId="{1D8E2602-3915-4FDD-B744-89FE885E99EE}" dt="2023-05-17T20:06:05.958" v="17" actId="478"/>
          <ac:spMkLst>
            <pc:docMk/>
            <pc:sldMk cId="834842801" sldId="257"/>
            <ac:spMk id="3" creationId="{069F3E42-0B0D-F368-0B86-0C7149A084A0}"/>
          </ac:spMkLst>
        </pc:spChg>
        <pc:spChg chg="del">
          <ac:chgData name="Urieth Attard" userId="75441522-1268-482d-b74b-a084f810ee66" providerId="ADAL" clId="{1D8E2602-3915-4FDD-B744-89FE885E99EE}" dt="2023-05-17T20:06:13.642" v="21" actId="478"/>
          <ac:spMkLst>
            <pc:docMk/>
            <pc:sldMk cId="834842801" sldId="257"/>
            <ac:spMk id="4" creationId="{DD41A4EF-C618-3BBA-22AB-29E76F3D86E7}"/>
          </ac:spMkLst>
        </pc:spChg>
        <pc:spChg chg="add del mod">
          <ac:chgData name="Urieth Attard" userId="75441522-1268-482d-b74b-a084f810ee66" providerId="ADAL" clId="{1D8E2602-3915-4FDD-B744-89FE885E99EE}" dt="2023-05-17T20:06:10.977" v="20" actId="478"/>
          <ac:spMkLst>
            <pc:docMk/>
            <pc:sldMk cId="834842801" sldId="257"/>
            <ac:spMk id="7" creationId="{C9FAC33E-6AAB-3DD6-068B-900AF3C79A31}"/>
          </ac:spMkLst>
        </pc:spChg>
        <pc:spChg chg="add del mod">
          <ac:chgData name="Urieth Attard" userId="75441522-1268-482d-b74b-a084f810ee66" providerId="ADAL" clId="{1D8E2602-3915-4FDD-B744-89FE885E99EE}" dt="2023-05-17T20:06:10.076" v="19" actId="478"/>
          <ac:spMkLst>
            <pc:docMk/>
            <pc:sldMk cId="834842801" sldId="257"/>
            <ac:spMk id="9" creationId="{6A7F102F-4FEC-D9E2-88A2-17BD98CD7476}"/>
          </ac:spMkLst>
        </pc:spChg>
        <pc:picChg chg="add del mod">
          <ac:chgData name="Urieth Attard" userId="75441522-1268-482d-b74b-a084f810ee66" providerId="ADAL" clId="{1D8E2602-3915-4FDD-B744-89FE885E99EE}" dt="2023-05-17T20:07:31.734" v="26" actId="478"/>
          <ac:picMkLst>
            <pc:docMk/>
            <pc:sldMk cId="834842801" sldId="257"/>
            <ac:picMk id="5" creationId="{D9745AF7-E48C-C41B-CB8A-66882BEBF2E6}"/>
          </ac:picMkLst>
        </pc:picChg>
        <pc:picChg chg="del">
          <ac:chgData name="Urieth Attard" userId="75441522-1268-482d-b74b-a084f810ee66" providerId="ADAL" clId="{1D8E2602-3915-4FDD-B744-89FE885E99EE}" dt="2023-05-17T20:05:59.229" v="15" actId="478"/>
          <ac:picMkLst>
            <pc:docMk/>
            <pc:sldMk cId="834842801" sldId="257"/>
            <ac:picMk id="1026" creationId="{37C84EC9-0602-8A56-141F-91E6D79853AA}"/>
          </ac:picMkLst>
        </pc:picChg>
        <pc:picChg chg="add">
          <ac:chgData name="Urieth Attard" userId="75441522-1268-482d-b74b-a084f810ee66" providerId="ADAL" clId="{1D8E2602-3915-4FDD-B744-89FE885E99EE}" dt="2023-05-17T20:07:33.479" v="27"/>
          <ac:picMkLst>
            <pc:docMk/>
            <pc:sldMk cId="834842801" sldId="257"/>
            <ac:picMk id="1028" creationId="{AC73BB9C-9D7C-2013-E298-29BEC935BC81}"/>
          </ac:picMkLst>
        </pc:picChg>
      </pc:sldChg>
      <pc:sldChg chg="addSp delSp modSp mod setBg delAnim">
        <pc:chgData name="Urieth Attard" userId="75441522-1268-482d-b74b-a084f810ee66" providerId="ADAL" clId="{1D8E2602-3915-4FDD-B744-89FE885E99EE}" dt="2023-05-18T04:47:39.969" v="1870" actId="20577"/>
        <pc:sldMkLst>
          <pc:docMk/>
          <pc:sldMk cId="3295717826" sldId="259"/>
        </pc:sldMkLst>
        <pc:spChg chg="del">
          <ac:chgData name="Urieth Attard" userId="75441522-1268-482d-b74b-a084f810ee66" providerId="ADAL" clId="{1D8E2602-3915-4FDD-B744-89FE885E99EE}" dt="2023-05-17T20:11:09.322" v="66" actId="478"/>
          <ac:spMkLst>
            <pc:docMk/>
            <pc:sldMk cId="3295717826" sldId="259"/>
            <ac:spMk id="2" creationId="{8EC79C4D-E62A-9E9D-2537-9A44592A4451}"/>
          </ac:spMkLst>
        </pc:spChg>
        <pc:spChg chg="add mod">
          <ac:chgData name="Urieth Attard" userId="75441522-1268-482d-b74b-a084f810ee66" providerId="ADAL" clId="{1D8E2602-3915-4FDD-B744-89FE885E99EE}" dt="2023-05-17T20:17:47.455" v="447" actId="1076"/>
          <ac:spMkLst>
            <pc:docMk/>
            <pc:sldMk cId="3295717826" sldId="259"/>
            <ac:spMk id="4" creationId="{8A136E12-C37D-7A4C-AE73-B05F94EC0265}"/>
          </ac:spMkLst>
        </pc:spChg>
        <pc:spChg chg="add del mod">
          <ac:chgData name="Urieth Attard" userId="75441522-1268-482d-b74b-a084f810ee66" providerId="ADAL" clId="{1D8E2602-3915-4FDD-B744-89FE885E99EE}" dt="2023-05-17T20:14:44.081" v="99"/>
          <ac:spMkLst>
            <pc:docMk/>
            <pc:sldMk cId="3295717826" sldId="259"/>
            <ac:spMk id="5" creationId="{5285C8A4-20A5-4349-9D83-1C3E61667000}"/>
          </ac:spMkLst>
        </pc:spChg>
        <pc:spChg chg="del">
          <ac:chgData name="Urieth Attard" userId="75441522-1268-482d-b74b-a084f810ee66" providerId="ADAL" clId="{1D8E2602-3915-4FDD-B744-89FE885E99EE}" dt="2023-05-17T20:11:07.132" v="64" actId="478"/>
          <ac:spMkLst>
            <pc:docMk/>
            <pc:sldMk cId="3295717826" sldId="259"/>
            <ac:spMk id="7" creationId="{E6F5529A-8BBE-AF6B-8D44-A594E1334735}"/>
          </ac:spMkLst>
        </pc:spChg>
        <pc:spChg chg="add mod">
          <ac:chgData name="Urieth Attard" userId="75441522-1268-482d-b74b-a084f810ee66" providerId="ADAL" clId="{1D8E2602-3915-4FDD-B744-89FE885E99EE}" dt="2023-05-18T04:47:39.969" v="1870" actId="20577"/>
          <ac:spMkLst>
            <pc:docMk/>
            <pc:sldMk cId="3295717826" sldId="259"/>
            <ac:spMk id="9" creationId="{6C74AF56-E3CD-25DF-FDB7-A1BF6C9AB349}"/>
          </ac:spMkLst>
        </pc:spChg>
        <pc:spChg chg="add del">
          <ac:chgData name="Urieth Attard" userId="75441522-1268-482d-b74b-a084f810ee66" providerId="ADAL" clId="{1D8E2602-3915-4FDD-B744-89FE885E99EE}" dt="2023-05-17T20:13:08.089" v="87" actId="26606"/>
          <ac:spMkLst>
            <pc:docMk/>
            <pc:sldMk cId="3295717826" sldId="259"/>
            <ac:spMk id="2065" creationId="{42A4FC2C-047E-45A5-965D-8E1E3BF09BC6}"/>
          </ac:spMkLst>
        </pc:spChg>
        <pc:spChg chg="add">
          <ac:chgData name="Urieth Attard" userId="75441522-1268-482d-b74b-a084f810ee66" providerId="ADAL" clId="{1D8E2602-3915-4FDD-B744-89FE885E99EE}" dt="2023-05-17T20:13:08.089" v="88" actId="26606"/>
          <ac:spMkLst>
            <pc:docMk/>
            <pc:sldMk cId="3295717826" sldId="259"/>
            <ac:spMk id="2067" creationId="{42A4FC2C-047E-45A5-965D-8E1E3BF09BC6}"/>
          </ac:spMkLst>
        </pc:spChg>
        <pc:picChg chg="del">
          <ac:chgData name="Urieth Attard" userId="75441522-1268-482d-b74b-a084f810ee66" providerId="ADAL" clId="{1D8E2602-3915-4FDD-B744-89FE885E99EE}" dt="2023-05-17T20:11:08.158" v="65" actId="478"/>
          <ac:picMkLst>
            <pc:docMk/>
            <pc:sldMk cId="3295717826" sldId="259"/>
            <ac:picMk id="3" creationId="{91DD7C6B-846E-3FDC-45AD-21ED904606F9}"/>
          </ac:picMkLst>
        </pc:picChg>
        <pc:picChg chg="add del mod">
          <ac:chgData name="Urieth Attard" userId="75441522-1268-482d-b74b-a084f810ee66" providerId="ADAL" clId="{1D8E2602-3915-4FDD-B744-89FE885E99EE}" dt="2023-05-17T20:16:23.503" v="428" actId="478"/>
          <ac:picMkLst>
            <pc:docMk/>
            <pc:sldMk cId="3295717826" sldId="259"/>
            <ac:picMk id="8" creationId="{0E7F8D4B-77E0-16A2-3920-735544FC4E08}"/>
          </ac:picMkLst>
        </pc:picChg>
        <pc:picChg chg="add del mod">
          <ac:chgData name="Urieth Attard" userId="75441522-1268-482d-b74b-a084f810ee66" providerId="ADAL" clId="{1D8E2602-3915-4FDD-B744-89FE885E99EE}" dt="2023-05-17T20:11:22.941" v="70" actId="478"/>
          <ac:picMkLst>
            <pc:docMk/>
            <pc:sldMk cId="3295717826" sldId="259"/>
            <ac:picMk id="2050" creationId="{8B286AD7-8BBC-D92A-6D64-B7B85CCCF895}"/>
          </ac:picMkLst>
        </pc:picChg>
        <pc:picChg chg="add del">
          <ac:chgData name="Urieth Attard" userId="75441522-1268-482d-b74b-a084f810ee66" providerId="ADAL" clId="{1D8E2602-3915-4FDD-B744-89FE885E99EE}" dt="2023-05-17T20:11:49.796" v="72" actId="478"/>
          <ac:picMkLst>
            <pc:docMk/>
            <pc:sldMk cId="3295717826" sldId="259"/>
            <ac:picMk id="2052" creationId="{CB850C54-0F9B-BEA6-B3C3-AF83FABA42F7}"/>
          </ac:picMkLst>
        </pc:picChg>
        <pc:picChg chg="add del">
          <ac:chgData name="Urieth Attard" userId="75441522-1268-482d-b74b-a084f810ee66" providerId="ADAL" clId="{1D8E2602-3915-4FDD-B744-89FE885E99EE}" dt="2023-05-17T20:12:04.786" v="74" actId="478"/>
          <ac:picMkLst>
            <pc:docMk/>
            <pc:sldMk cId="3295717826" sldId="259"/>
            <ac:picMk id="2054" creationId="{5EBEA0A6-1C39-548F-BB9D-4B6DECAD6B01}"/>
          </ac:picMkLst>
        </pc:picChg>
        <pc:picChg chg="add del mod">
          <ac:chgData name="Urieth Attard" userId="75441522-1268-482d-b74b-a084f810ee66" providerId="ADAL" clId="{1D8E2602-3915-4FDD-B744-89FE885E99EE}" dt="2023-05-17T20:12:29.270" v="78" actId="478"/>
          <ac:picMkLst>
            <pc:docMk/>
            <pc:sldMk cId="3295717826" sldId="259"/>
            <ac:picMk id="2056" creationId="{E5F6257B-DF1C-0168-9355-121208865D55}"/>
          </ac:picMkLst>
        </pc:picChg>
        <pc:picChg chg="add del mod">
          <ac:chgData name="Urieth Attard" userId="75441522-1268-482d-b74b-a084f810ee66" providerId="ADAL" clId="{1D8E2602-3915-4FDD-B744-89FE885E99EE}" dt="2023-05-17T20:12:46.251" v="83" actId="478"/>
          <ac:picMkLst>
            <pc:docMk/>
            <pc:sldMk cId="3295717826" sldId="259"/>
            <ac:picMk id="2058" creationId="{4D68DB2E-66E2-EFE3-C5A0-1F8AC4A2A499}"/>
          </ac:picMkLst>
        </pc:picChg>
        <pc:picChg chg="add mod">
          <ac:chgData name="Urieth Attard" userId="75441522-1268-482d-b74b-a084f810ee66" providerId="ADAL" clId="{1D8E2602-3915-4FDD-B744-89FE885E99EE}" dt="2023-05-17T20:13:08.089" v="88" actId="26606"/>
          <ac:picMkLst>
            <pc:docMk/>
            <pc:sldMk cId="3295717826" sldId="259"/>
            <ac:picMk id="2060" creationId="{E323D20D-164B-16EE-B589-E4CA209D72A4}"/>
          </ac:picMkLst>
        </pc:picChg>
        <pc:picChg chg="add del">
          <ac:chgData name="Urieth Attard" userId="75441522-1268-482d-b74b-a084f810ee66" providerId="ADAL" clId="{1D8E2602-3915-4FDD-B744-89FE885E99EE}" dt="2023-05-17T20:14:14.901" v="97"/>
          <ac:picMkLst>
            <pc:docMk/>
            <pc:sldMk cId="3295717826" sldId="259"/>
            <ac:picMk id="2062" creationId="{FAB5A48A-4F08-9B94-B0F6-9E8E54577490}"/>
          </ac:picMkLst>
        </pc:picChg>
      </pc:sldChg>
      <pc:sldChg chg="del">
        <pc:chgData name="Urieth Attard" userId="75441522-1268-482d-b74b-a084f810ee66" providerId="ADAL" clId="{1D8E2602-3915-4FDD-B744-89FE885E99EE}" dt="2023-05-17T20:54:25.773" v="1040" actId="47"/>
        <pc:sldMkLst>
          <pc:docMk/>
          <pc:sldMk cId="3235560002" sldId="260"/>
        </pc:sldMkLst>
      </pc:sldChg>
      <pc:sldChg chg="del">
        <pc:chgData name="Urieth Attard" userId="75441522-1268-482d-b74b-a084f810ee66" providerId="ADAL" clId="{1D8E2602-3915-4FDD-B744-89FE885E99EE}" dt="2023-05-17T20:54:03.535" v="1019" actId="47"/>
        <pc:sldMkLst>
          <pc:docMk/>
          <pc:sldMk cId="909981290" sldId="269"/>
        </pc:sldMkLst>
      </pc:sldChg>
      <pc:sldChg chg="del">
        <pc:chgData name="Urieth Attard" userId="75441522-1268-482d-b74b-a084f810ee66" providerId="ADAL" clId="{1D8E2602-3915-4FDD-B744-89FE885E99EE}" dt="2023-05-17T20:54:04.684" v="1020" actId="47"/>
        <pc:sldMkLst>
          <pc:docMk/>
          <pc:sldMk cId="1151047040" sldId="270"/>
        </pc:sldMkLst>
      </pc:sldChg>
      <pc:sldChg chg="del">
        <pc:chgData name="Urieth Attard" userId="75441522-1268-482d-b74b-a084f810ee66" providerId="ADAL" clId="{1D8E2602-3915-4FDD-B744-89FE885E99EE}" dt="2023-05-17T20:54:05.498" v="1021" actId="47"/>
        <pc:sldMkLst>
          <pc:docMk/>
          <pc:sldMk cId="339815991" sldId="271"/>
        </pc:sldMkLst>
      </pc:sldChg>
      <pc:sldChg chg="del">
        <pc:chgData name="Urieth Attard" userId="75441522-1268-482d-b74b-a084f810ee66" providerId="ADAL" clId="{1D8E2602-3915-4FDD-B744-89FE885E99EE}" dt="2023-05-17T20:54:06.285" v="1022" actId="47"/>
        <pc:sldMkLst>
          <pc:docMk/>
          <pc:sldMk cId="2252988731" sldId="272"/>
        </pc:sldMkLst>
      </pc:sldChg>
      <pc:sldChg chg="del">
        <pc:chgData name="Urieth Attard" userId="75441522-1268-482d-b74b-a084f810ee66" providerId="ADAL" clId="{1D8E2602-3915-4FDD-B744-89FE885E99EE}" dt="2023-05-17T20:54:07.071" v="1023" actId="47"/>
        <pc:sldMkLst>
          <pc:docMk/>
          <pc:sldMk cId="3638225801" sldId="273"/>
        </pc:sldMkLst>
      </pc:sldChg>
      <pc:sldChg chg="del">
        <pc:chgData name="Urieth Attard" userId="75441522-1268-482d-b74b-a084f810ee66" providerId="ADAL" clId="{1D8E2602-3915-4FDD-B744-89FE885E99EE}" dt="2023-05-17T20:54:08.183" v="1024" actId="47"/>
        <pc:sldMkLst>
          <pc:docMk/>
          <pc:sldMk cId="4068434964" sldId="274"/>
        </pc:sldMkLst>
      </pc:sldChg>
      <pc:sldChg chg="del">
        <pc:chgData name="Urieth Attard" userId="75441522-1268-482d-b74b-a084f810ee66" providerId="ADAL" clId="{1D8E2602-3915-4FDD-B744-89FE885E99EE}" dt="2023-05-17T20:54:09.346" v="1025" actId="47"/>
        <pc:sldMkLst>
          <pc:docMk/>
          <pc:sldMk cId="2038206810" sldId="275"/>
        </pc:sldMkLst>
      </pc:sldChg>
      <pc:sldChg chg="del">
        <pc:chgData name="Urieth Attard" userId="75441522-1268-482d-b74b-a084f810ee66" providerId="ADAL" clId="{1D8E2602-3915-4FDD-B744-89FE885E99EE}" dt="2023-05-17T20:54:10.522" v="1026" actId="47"/>
        <pc:sldMkLst>
          <pc:docMk/>
          <pc:sldMk cId="839324226" sldId="276"/>
        </pc:sldMkLst>
      </pc:sldChg>
      <pc:sldChg chg="del">
        <pc:chgData name="Urieth Attard" userId="75441522-1268-482d-b74b-a084f810ee66" providerId="ADAL" clId="{1D8E2602-3915-4FDD-B744-89FE885E99EE}" dt="2023-05-17T20:54:11.456" v="1027" actId="47"/>
        <pc:sldMkLst>
          <pc:docMk/>
          <pc:sldMk cId="1549643747" sldId="277"/>
        </pc:sldMkLst>
      </pc:sldChg>
      <pc:sldChg chg="del">
        <pc:chgData name="Urieth Attard" userId="75441522-1268-482d-b74b-a084f810ee66" providerId="ADAL" clId="{1D8E2602-3915-4FDD-B744-89FE885E99EE}" dt="2023-05-17T20:54:12.913" v="1028" actId="47"/>
        <pc:sldMkLst>
          <pc:docMk/>
          <pc:sldMk cId="1768869419" sldId="278"/>
        </pc:sldMkLst>
      </pc:sldChg>
      <pc:sldChg chg="del">
        <pc:chgData name="Urieth Attard" userId="75441522-1268-482d-b74b-a084f810ee66" providerId="ADAL" clId="{1D8E2602-3915-4FDD-B744-89FE885E99EE}" dt="2023-05-17T20:54:14.035" v="1029" actId="47"/>
        <pc:sldMkLst>
          <pc:docMk/>
          <pc:sldMk cId="3257223375" sldId="279"/>
        </pc:sldMkLst>
      </pc:sldChg>
      <pc:sldChg chg="del">
        <pc:chgData name="Urieth Attard" userId="75441522-1268-482d-b74b-a084f810ee66" providerId="ADAL" clId="{1D8E2602-3915-4FDD-B744-89FE885E99EE}" dt="2023-05-17T20:54:14.874" v="1030" actId="47"/>
        <pc:sldMkLst>
          <pc:docMk/>
          <pc:sldMk cId="2321840441" sldId="280"/>
        </pc:sldMkLst>
      </pc:sldChg>
      <pc:sldChg chg="del">
        <pc:chgData name="Urieth Attard" userId="75441522-1268-482d-b74b-a084f810ee66" providerId="ADAL" clId="{1D8E2602-3915-4FDD-B744-89FE885E99EE}" dt="2023-05-17T20:54:15.980" v="1031" actId="47"/>
        <pc:sldMkLst>
          <pc:docMk/>
          <pc:sldMk cId="1787767335" sldId="281"/>
        </pc:sldMkLst>
      </pc:sldChg>
      <pc:sldChg chg="del">
        <pc:chgData name="Urieth Attard" userId="75441522-1268-482d-b74b-a084f810ee66" providerId="ADAL" clId="{1D8E2602-3915-4FDD-B744-89FE885E99EE}" dt="2023-05-17T20:54:16.999" v="1032" actId="47"/>
        <pc:sldMkLst>
          <pc:docMk/>
          <pc:sldMk cId="2430688689" sldId="282"/>
        </pc:sldMkLst>
      </pc:sldChg>
      <pc:sldChg chg="del">
        <pc:chgData name="Urieth Attard" userId="75441522-1268-482d-b74b-a084f810ee66" providerId="ADAL" clId="{1D8E2602-3915-4FDD-B744-89FE885E99EE}" dt="2023-05-17T20:54:18.054" v="1033" actId="47"/>
        <pc:sldMkLst>
          <pc:docMk/>
          <pc:sldMk cId="15420671" sldId="283"/>
        </pc:sldMkLst>
      </pc:sldChg>
      <pc:sldChg chg="del">
        <pc:chgData name="Urieth Attard" userId="75441522-1268-482d-b74b-a084f810ee66" providerId="ADAL" clId="{1D8E2602-3915-4FDD-B744-89FE885E99EE}" dt="2023-05-17T20:54:19.181" v="1034" actId="47"/>
        <pc:sldMkLst>
          <pc:docMk/>
          <pc:sldMk cId="508433077" sldId="284"/>
        </pc:sldMkLst>
      </pc:sldChg>
      <pc:sldChg chg="del">
        <pc:chgData name="Urieth Attard" userId="75441522-1268-482d-b74b-a084f810ee66" providerId="ADAL" clId="{1D8E2602-3915-4FDD-B744-89FE885E99EE}" dt="2023-05-17T20:54:20.008" v="1035" actId="47"/>
        <pc:sldMkLst>
          <pc:docMk/>
          <pc:sldMk cId="328877528" sldId="285"/>
        </pc:sldMkLst>
      </pc:sldChg>
      <pc:sldChg chg="del">
        <pc:chgData name="Urieth Attard" userId="75441522-1268-482d-b74b-a084f810ee66" providerId="ADAL" clId="{1D8E2602-3915-4FDD-B744-89FE885E99EE}" dt="2023-05-17T20:54:20.999" v="1036" actId="47"/>
        <pc:sldMkLst>
          <pc:docMk/>
          <pc:sldMk cId="1016789310" sldId="287"/>
        </pc:sldMkLst>
      </pc:sldChg>
      <pc:sldChg chg="del">
        <pc:chgData name="Urieth Attard" userId="75441522-1268-482d-b74b-a084f810ee66" providerId="ADAL" clId="{1D8E2602-3915-4FDD-B744-89FE885E99EE}" dt="2023-05-17T20:54:21.875" v="1037" actId="47"/>
        <pc:sldMkLst>
          <pc:docMk/>
          <pc:sldMk cId="2985114329" sldId="288"/>
        </pc:sldMkLst>
      </pc:sldChg>
      <pc:sldChg chg="del">
        <pc:chgData name="Urieth Attard" userId="75441522-1268-482d-b74b-a084f810ee66" providerId="ADAL" clId="{1D8E2602-3915-4FDD-B744-89FE885E99EE}" dt="2023-05-17T20:54:23.062" v="1038" actId="47"/>
        <pc:sldMkLst>
          <pc:docMk/>
          <pc:sldMk cId="639787125" sldId="289"/>
        </pc:sldMkLst>
      </pc:sldChg>
      <pc:sldChg chg="addSp delSp modSp mod">
        <pc:chgData name="Urieth Attard" userId="75441522-1268-482d-b74b-a084f810ee66" providerId="ADAL" clId="{1D8E2602-3915-4FDD-B744-89FE885E99EE}" dt="2023-05-17T20:58:12.002" v="1059" actId="20577"/>
        <pc:sldMkLst>
          <pc:docMk/>
          <pc:sldMk cId="4277614522" sldId="290"/>
        </pc:sldMkLst>
        <pc:spChg chg="add del mod">
          <ac:chgData name="Urieth Attard" userId="75441522-1268-482d-b74b-a084f810ee66" providerId="ADAL" clId="{1D8E2602-3915-4FDD-B744-89FE885E99EE}" dt="2023-05-17T20:58:12.002" v="1059" actId="20577"/>
          <ac:spMkLst>
            <pc:docMk/>
            <pc:sldMk cId="4277614522" sldId="290"/>
            <ac:spMk id="2" creationId="{92ACE8EF-D2AA-C845-A868-BE3872119E57}"/>
          </ac:spMkLst>
        </pc:spChg>
        <pc:spChg chg="add del mod">
          <ac:chgData name="Urieth Attard" userId="75441522-1268-482d-b74b-a084f810ee66" providerId="ADAL" clId="{1D8E2602-3915-4FDD-B744-89FE885E99EE}" dt="2023-05-17T20:08:20.151" v="29" actId="478"/>
          <ac:spMkLst>
            <pc:docMk/>
            <pc:sldMk cId="4277614522" sldId="290"/>
            <ac:spMk id="5" creationId="{197AA9D5-DAEA-EA26-4593-6FB6E2A7D733}"/>
          </ac:spMkLst>
        </pc:spChg>
        <pc:picChg chg="del">
          <ac:chgData name="Urieth Attard" userId="75441522-1268-482d-b74b-a084f810ee66" providerId="ADAL" clId="{1D8E2602-3915-4FDD-B744-89FE885E99EE}" dt="2023-05-17T20:08:23.747" v="30" actId="478"/>
          <ac:picMkLst>
            <pc:docMk/>
            <pc:sldMk cId="4277614522" sldId="290"/>
            <ac:picMk id="4" creationId="{9033520A-B851-FB16-E9C9-7A0E9391A1B8}"/>
          </ac:picMkLst>
        </pc:picChg>
        <pc:picChg chg="add mod">
          <ac:chgData name="Urieth Attard" userId="75441522-1268-482d-b74b-a084f810ee66" providerId="ADAL" clId="{1D8E2602-3915-4FDD-B744-89FE885E99EE}" dt="2023-05-17T20:09:50.343" v="38" actId="1076"/>
          <ac:picMkLst>
            <pc:docMk/>
            <pc:sldMk cId="4277614522" sldId="290"/>
            <ac:picMk id="9" creationId="{7AB7CB01-394C-B921-3A4B-33CE43772521}"/>
          </ac:picMkLst>
        </pc:picChg>
      </pc:sldChg>
      <pc:sldChg chg="del">
        <pc:chgData name="Urieth Attard" userId="75441522-1268-482d-b74b-a084f810ee66" providerId="ADAL" clId="{1D8E2602-3915-4FDD-B744-89FE885E99EE}" dt="2023-05-17T20:54:24.724" v="1039" actId="47"/>
        <pc:sldMkLst>
          <pc:docMk/>
          <pc:sldMk cId="2140336475" sldId="291"/>
        </pc:sldMkLst>
      </pc:sldChg>
      <pc:sldChg chg="del">
        <pc:chgData name="Urieth Attard" userId="75441522-1268-482d-b74b-a084f810ee66" providerId="ADAL" clId="{1D8E2602-3915-4FDD-B744-89FE885E99EE}" dt="2023-05-17T20:54:28.285" v="1043" actId="47"/>
        <pc:sldMkLst>
          <pc:docMk/>
          <pc:sldMk cId="1415940198" sldId="292"/>
        </pc:sldMkLst>
      </pc:sldChg>
      <pc:sldChg chg="del">
        <pc:chgData name="Urieth Attard" userId="75441522-1268-482d-b74b-a084f810ee66" providerId="ADAL" clId="{1D8E2602-3915-4FDD-B744-89FE885E99EE}" dt="2023-05-17T20:54:29.232" v="1044" actId="47"/>
        <pc:sldMkLst>
          <pc:docMk/>
          <pc:sldMk cId="2738109503" sldId="293"/>
        </pc:sldMkLst>
      </pc:sldChg>
      <pc:sldChg chg="del">
        <pc:chgData name="Urieth Attard" userId="75441522-1268-482d-b74b-a084f810ee66" providerId="ADAL" clId="{1D8E2602-3915-4FDD-B744-89FE885E99EE}" dt="2023-05-17T20:54:30.422" v="1045" actId="47"/>
        <pc:sldMkLst>
          <pc:docMk/>
          <pc:sldMk cId="1812872050" sldId="294"/>
        </pc:sldMkLst>
      </pc:sldChg>
      <pc:sldChg chg="del">
        <pc:chgData name="Urieth Attard" userId="75441522-1268-482d-b74b-a084f810ee66" providerId="ADAL" clId="{1D8E2602-3915-4FDD-B744-89FE885E99EE}" dt="2023-05-17T20:54:32.058" v="1046" actId="47"/>
        <pc:sldMkLst>
          <pc:docMk/>
          <pc:sldMk cId="2286943246" sldId="295"/>
        </pc:sldMkLst>
      </pc:sldChg>
      <pc:sldChg chg="del">
        <pc:chgData name="Urieth Attard" userId="75441522-1268-482d-b74b-a084f810ee66" providerId="ADAL" clId="{1D8E2602-3915-4FDD-B744-89FE885E99EE}" dt="2023-05-17T20:54:32.984" v="1047" actId="47"/>
        <pc:sldMkLst>
          <pc:docMk/>
          <pc:sldMk cId="1928118966" sldId="296"/>
        </pc:sldMkLst>
      </pc:sldChg>
      <pc:sldChg chg="del">
        <pc:chgData name="Urieth Attard" userId="75441522-1268-482d-b74b-a084f810ee66" providerId="ADAL" clId="{1D8E2602-3915-4FDD-B744-89FE885E99EE}" dt="2023-05-17T20:54:33.812" v="1048" actId="47"/>
        <pc:sldMkLst>
          <pc:docMk/>
          <pc:sldMk cId="586939859" sldId="297"/>
        </pc:sldMkLst>
      </pc:sldChg>
      <pc:sldChg chg="del">
        <pc:chgData name="Urieth Attard" userId="75441522-1268-482d-b74b-a084f810ee66" providerId="ADAL" clId="{1D8E2602-3915-4FDD-B744-89FE885E99EE}" dt="2023-05-17T20:54:36.550" v="1049" actId="47"/>
        <pc:sldMkLst>
          <pc:docMk/>
          <pc:sldMk cId="3302688153" sldId="298"/>
        </pc:sldMkLst>
      </pc:sldChg>
      <pc:sldChg chg="del">
        <pc:chgData name="Urieth Attard" userId="75441522-1268-482d-b74b-a084f810ee66" providerId="ADAL" clId="{1D8E2602-3915-4FDD-B744-89FE885E99EE}" dt="2023-05-17T20:54:37.241" v="1050" actId="47"/>
        <pc:sldMkLst>
          <pc:docMk/>
          <pc:sldMk cId="1786076901" sldId="299"/>
        </pc:sldMkLst>
      </pc:sldChg>
      <pc:sldChg chg="del">
        <pc:chgData name="Urieth Attard" userId="75441522-1268-482d-b74b-a084f810ee66" providerId="ADAL" clId="{1D8E2602-3915-4FDD-B744-89FE885E99EE}" dt="2023-05-17T20:54:38.130" v="1051" actId="47"/>
        <pc:sldMkLst>
          <pc:docMk/>
          <pc:sldMk cId="2818815211" sldId="300"/>
        </pc:sldMkLst>
      </pc:sldChg>
      <pc:sldChg chg="del">
        <pc:chgData name="Urieth Attard" userId="75441522-1268-482d-b74b-a084f810ee66" providerId="ADAL" clId="{1D8E2602-3915-4FDD-B744-89FE885E99EE}" dt="2023-05-17T20:54:38.846" v="1052" actId="47"/>
        <pc:sldMkLst>
          <pc:docMk/>
          <pc:sldMk cId="155551027" sldId="301"/>
        </pc:sldMkLst>
      </pc:sldChg>
      <pc:sldChg chg="del">
        <pc:chgData name="Urieth Attard" userId="75441522-1268-482d-b74b-a084f810ee66" providerId="ADAL" clId="{1D8E2602-3915-4FDD-B744-89FE885E99EE}" dt="2023-05-17T20:54:39.976" v="1053" actId="47"/>
        <pc:sldMkLst>
          <pc:docMk/>
          <pc:sldMk cId="1368964089" sldId="302"/>
        </pc:sldMkLst>
      </pc:sldChg>
      <pc:sldChg chg="del">
        <pc:chgData name="Urieth Attard" userId="75441522-1268-482d-b74b-a084f810ee66" providerId="ADAL" clId="{1D8E2602-3915-4FDD-B744-89FE885E99EE}" dt="2023-05-17T20:54:26.631" v="1041" actId="47"/>
        <pc:sldMkLst>
          <pc:docMk/>
          <pc:sldMk cId="1972400809" sldId="303"/>
        </pc:sldMkLst>
      </pc:sldChg>
      <pc:sldChg chg="del">
        <pc:chgData name="Urieth Attard" userId="75441522-1268-482d-b74b-a084f810ee66" providerId="ADAL" clId="{1D8E2602-3915-4FDD-B744-89FE885E99EE}" dt="2023-05-17T20:54:27.486" v="1042" actId="47"/>
        <pc:sldMkLst>
          <pc:docMk/>
          <pc:sldMk cId="3657415619" sldId="304"/>
        </pc:sldMkLst>
      </pc:sldChg>
      <pc:sldChg chg="addSp delSp modSp add mod">
        <pc:chgData name="Urieth Attard" userId="75441522-1268-482d-b74b-a084f810ee66" providerId="ADAL" clId="{1D8E2602-3915-4FDD-B744-89FE885E99EE}" dt="2023-05-19T09:41:57.101" v="2559"/>
        <pc:sldMkLst>
          <pc:docMk/>
          <pc:sldMk cId="847135969" sldId="305"/>
        </pc:sldMkLst>
        <pc:spChg chg="add del">
          <ac:chgData name="Urieth Attard" userId="75441522-1268-482d-b74b-a084f810ee66" providerId="ADAL" clId="{1D8E2602-3915-4FDD-B744-89FE885E99EE}" dt="2023-05-17T20:19:34.458" v="516" actId="11529"/>
          <ac:spMkLst>
            <pc:docMk/>
            <pc:sldMk cId="847135969" sldId="305"/>
            <ac:spMk id="5" creationId="{8577CB07-FEDE-36F4-DB6F-EAF1D4057B66}"/>
          </ac:spMkLst>
        </pc:spChg>
        <pc:spChg chg="mod ord">
          <ac:chgData name="Urieth Attard" userId="75441522-1268-482d-b74b-a084f810ee66" providerId="ADAL" clId="{1D8E2602-3915-4FDD-B744-89FE885E99EE}" dt="2023-05-17T20:20:33.515" v="535" actId="166"/>
          <ac:spMkLst>
            <pc:docMk/>
            <pc:sldMk cId="847135969" sldId="305"/>
            <ac:spMk id="9" creationId="{6C74AF56-E3CD-25DF-FDB7-A1BF6C9AB349}"/>
          </ac:spMkLst>
        </pc:spChg>
        <pc:picChg chg="add del mod">
          <ac:chgData name="Urieth Attard" userId="75441522-1268-482d-b74b-a084f810ee66" providerId="ADAL" clId="{1D8E2602-3915-4FDD-B744-89FE885E99EE}" dt="2023-05-19T09:41:56.837" v="2558" actId="478"/>
          <ac:picMkLst>
            <pc:docMk/>
            <pc:sldMk cId="847135969" sldId="305"/>
            <ac:picMk id="2" creationId="{641FDB28-07EF-7CF0-820F-AB7CB1C99F98}"/>
          </ac:picMkLst>
        </pc:picChg>
        <pc:picChg chg="add del mod">
          <ac:chgData name="Urieth Attard" userId="75441522-1268-482d-b74b-a084f810ee66" providerId="ADAL" clId="{1D8E2602-3915-4FDD-B744-89FE885E99EE}" dt="2023-05-17T20:18:31.485" v="452" actId="478"/>
          <ac:picMkLst>
            <pc:docMk/>
            <pc:sldMk cId="847135969" sldId="305"/>
            <ac:picMk id="3" creationId="{D6C323BD-19DD-A45D-F07C-411D8319FE01}"/>
          </ac:picMkLst>
        </pc:picChg>
        <pc:picChg chg="add mod">
          <ac:chgData name="Urieth Attard" userId="75441522-1268-482d-b74b-a084f810ee66" providerId="ADAL" clId="{1D8E2602-3915-4FDD-B744-89FE885E99EE}" dt="2023-05-19T09:41:57.101" v="2559"/>
          <ac:picMkLst>
            <pc:docMk/>
            <pc:sldMk cId="847135969" sldId="305"/>
            <ac:picMk id="3" creationId="{E305B835-B24E-4DD8-66FF-07C0BED9C8F7}"/>
          </ac:picMkLst>
        </pc:picChg>
        <pc:cxnChg chg="add mod">
          <ac:chgData name="Urieth Attard" userId="75441522-1268-482d-b74b-a084f810ee66" providerId="ADAL" clId="{1D8E2602-3915-4FDD-B744-89FE885E99EE}" dt="2023-05-17T20:20:09.024" v="526" actId="14100"/>
          <ac:cxnSpMkLst>
            <pc:docMk/>
            <pc:sldMk cId="847135969" sldId="305"/>
            <ac:cxnSpMk id="7" creationId="{5FF3061C-456E-69B6-5941-2D6B0A7B580C}"/>
          </ac:cxnSpMkLst>
        </pc:cxnChg>
        <pc:cxnChg chg="add mod">
          <ac:chgData name="Urieth Attard" userId="75441522-1268-482d-b74b-a084f810ee66" providerId="ADAL" clId="{1D8E2602-3915-4FDD-B744-89FE885E99EE}" dt="2023-05-17T20:20:14.532" v="529" actId="14100"/>
          <ac:cxnSpMkLst>
            <pc:docMk/>
            <pc:sldMk cId="847135969" sldId="305"/>
            <ac:cxnSpMk id="10" creationId="{10ECB697-D0ED-DE1B-DA7D-19E6ECFBA3DC}"/>
          </ac:cxnSpMkLst>
        </pc:cxnChg>
        <pc:cxnChg chg="add mod">
          <ac:chgData name="Urieth Attard" userId="75441522-1268-482d-b74b-a084f810ee66" providerId="ADAL" clId="{1D8E2602-3915-4FDD-B744-89FE885E99EE}" dt="2023-05-17T20:20:20.630" v="532" actId="14100"/>
          <ac:cxnSpMkLst>
            <pc:docMk/>
            <pc:sldMk cId="847135969" sldId="305"/>
            <ac:cxnSpMk id="12" creationId="{8A1F23B9-ADF6-0129-94D7-A1B1A026FD0A}"/>
          </ac:cxnSpMkLst>
        </pc:cxnChg>
      </pc:sldChg>
      <pc:sldChg chg="addSp delSp modSp add mod">
        <pc:chgData name="Urieth Attard" userId="75441522-1268-482d-b74b-a084f810ee66" providerId="ADAL" clId="{1D8E2602-3915-4FDD-B744-89FE885E99EE}" dt="2023-05-19T09:42:12.697" v="2563" actId="208"/>
        <pc:sldMkLst>
          <pc:docMk/>
          <pc:sldMk cId="3267822908" sldId="306"/>
        </pc:sldMkLst>
        <pc:spChg chg="mod">
          <ac:chgData name="Urieth Attard" userId="75441522-1268-482d-b74b-a084f810ee66" providerId="ADAL" clId="{1D8E2602-3915-4FDD-B744-89FE885E99EE}" dt="2023-05-17T20:21:55.594" v="579" actId="20577"/>
          <ac:spMkLst>
            <pc:docMk/>
            <pc:sldMk cId="3267822908" sldId="306"/>
            <ac:spMk id="9" creationId="{6C74AF56-E3CD-25DF-FDB7-A1BF6C9AB349}"/>
          </ac:spMkLst>
        </pc:spChg>
        <pc:picChg chg="del">
          <ac:chgData name="Urieth Attard" userId="75441522-1268-482d-b74b-a084f810ee66" providerId="ADAL" clId="{1D8E2602-3915-4FDD-B744-89FE885E99EE}" dt="2023-05-19T09:41:51.523" v="2556" actId="478"/>
          <ac:picMkLst>
            <pc:docMk/>
            <pc:sldMk cId="3267822908" sldId="306"/>
            <ac:picMk id="2" creationId="{641FDB28-07EF-7CF0-820F-AB7CB1C99F98}"/>
          </ac:picMkLst>
        </pc:picChg>
        <pc:picChg chg="add mod">
          <ac:chgData name="Urieth Attard" userId="75441522-1268-482d-b74b-a084f810ee66" providerId="ADAL" clId="{1D8E2602-3915-4FDD-B744-89FE885E99EE}" dt="2023-05-19T09:41:51.786" v="2557"/>
          <ac:picMkLst>
            <pc:docMk/>
            <pc:sldMk cId="3267822908" sldId="306"/>
            <ac:picMk id="3" creationId="{18690C95-7A94-BB19-82AD-AB1C01D40F6F}"/>
          </ac:picMkLst>
        </pc:picChg>
        <pc:cxnChg chg="mod ord">
          <ac:chgData name="Urieth Attard" userId="75441522-1268-482d-b74b-a084f810ee66" providerId="ADAL" clId="{1D8E2602-3915-4FDD-B744-89FE885E99EE}" dt="2023-05-19T09:42:12.697" v="2563" actId="208"/>
          <ac:cxnSpMkLst>
            <pc:docMk/>
            <pc:sldMk cId="3267822908" sldId="306"/>
            <ac:cxnSpMk id="7" creationId="{5FF3061C-456E-69B6-5941-2D6B0A7B580C}"/>
          </ac:cxnSpMkLst>
        </pc:cxnChg>
        <pc:cxnChg chg="del">
          <ac:chgData name="Urieth Attard" userId="75441522-1268-482d-b74b-a084f810ee66" providerId="ADAL" clId="{1D8E2602-3915-4FDD-B744-89FE885E99EE}" dt="2023-05-17T20:21:33.801" v="575" actId="478"/>
          <ac:cxnSpMkLst>
            <pc:docMk/>
            <pc:sldMk cId="3267822908" sldId="306"/>
            <ac:cxnSpMk id="10" creationId="{10ECB697-D0ED-DE1B-DA7D-19E6ECFBA3DC}"/>
          </ac:cxnSpMkLst>
        </pc:cxnChg>
        <pc:cxnChg chg="del">
          <ac:chgData name="Urieth Attard" userId="75441522-1268-482d-b74b-a084f810ee66" providerId="ADAL" clId="{1D8E2602-3915-4FDD-B744-89FE885E99EE}" dt="2023-05-17T20:21:35.354" v="576" actId="478"/>
          <ac:cxnSpMkLst>
            <pc:docMk/>
            <pc:sldMk cId="3267822908" sldId="306"/>
            <ac:cxnSpMk id="12" creationId="{8A1F23B9-ADF6-0129-94D7-A1B1A026FD0A}"/>
          </ac:cxnSpMkLst>
        </pc:cxnChg>
      </pc:sldChg>
      <pc:sldChg chg="addSp delSp modSp add del mod">
        <pc:chgData name="Urieth Attard" userId="75441522-1268-482d-b74b-a084f810ee66" providerId="ADAL" clId="{1D8E2602-3915-4FDD-B744-89FE885E99EE}" dt="2023-05-19T09:43:51.791" v="2643" actId="108"/>
        <pc:sldMkLst>
          <pc:docMk/>
          <pc:sldMk cId="4141760524" sldId="307"/>
        </pc:sldMkLst>
        <pc:spChg chg="mod">
          <ac:chgData name="Urieth Attard" userId="75441522-1268-482d-b74b-a084f810ee66" providerId="ADAL" clId="{1D8E2602-3915-4FDD-B744-89FE885E99EE}" dt="2023-05-19T09:43:51.791" v="2643" actId="108"/>
          <ac:spMkLst>
            <pc:docMk/>
            <pc:sldMk cId="4141760524" sldId="307"/>
            <ac:spMk id="9" creationId="{6C74AF56-E3CD-25DF-FDB7-A1BF6C9AB349}"/>
          </ac:spMkLst>
        </pc:spChg>
        <pc:picChg chg="del">
          <ac:chgData name="Urieth Attard" userId="75441522-1268-482d-b74b-a084f810ee66" providerId="ADAL" clId="{1D8E2602-3915-4FDD-B744-89FE885E99EE}" dt="2023-05-19T09:41:45.401" v="2552" actId="478"/>
          <ac:picMkLst>
            <pc:docMk/>
            <pc:sldMk cId="4141760524" sldId="307"/>
            <ac:picMk id="2" creationId="{641FDB28-07EF-7CF0-820F-AB7CB1C99F98}"/>
          </ac:picMkLst>
        </pc:picChg>
        <pc:picChg chg="add mod">
          <ac:chgData name="Urieth Attard" userId="75441522-1268-482d-b74b-a084f810ee66" providerId="ADAL" clId="{1D8E2602-3915-4FDD-B744-89FE885E99EE}" dt="2023-05-19T09:41:45.661" v="2553"/>
          <ac:picMkLst>
            <pc:docMk/>
            <pc:sldMk cId="4141760524" sldId="307"/>
            <ac:picMk id="3" creationId="{DAD360DC-037F-FCCC-E447-0F0E3DE46B2E}"/>
          </ac:picMkLst>
        </pc:picChg>
        <pc:picChg chg="add del mod">
          <ac:chgData name="Urieth Attard" userId="75441522-1268-482d-b74b-a084f810ee66" providerId="ADAL" clId="{1D8E2602-3915-4FDD-B744-89FE885E99EE}" dt="2023-05-17T20:23:46.533" v="740" actId="478"/>
          <ac:picMkLst>
            <pc:docMk/>
            <pc:sldMk cId="4141760524" sldId="307"/>
            <ac:picMk id="6" creationId="{84B18647-137A-D9A6-AF60-76B439EEE011}"/>
          </ac:picMkLst>
        </pc:picChg>
        <pc:cxnChg chg="add del mod">
          <ac:chgData name="Urieth Attard" userId="75441522-1268-482d-b74b-a084f810ee66" providerId="ADAL" clId="{1D8E2602-3915-4FDD-B744-89FE885E99EE}" dt="2023-05-17T20:23:50.103" v="742" actId="478"/>
          <ac:cxnSpMkLst>
            <pc:docMk/>
            <pc:sldMk cId="4141760524" sldId="307"/>
            <ac:cxnSpMk id="3" creationId="{94B3833E-9F71-CF67-2287-FD90AF648A35}"/>
          </ac:cxnSpMkLst>
        </pc:cxnChg>
        <pc:cxnChg chg="del">
          <ac:chgData name="Urieth Attard" userId="75441522-1268-482d-b74b-a084f810ee66" providerId="ADAL" clId="{1D8E2602-3915-4FDD-B744-89FE885E99EE}" dt="2023-05-17T20:23:48.542" v="741" actId="478"/>
          <ac:cxnSpMkLst>
            <pc:docMk/>
            <pc:sldMk cId="4141760524" sldId="307"/>
            <ac:cxnSpMk id="7" creationId="{5FF3061C-456E-69B6-5941-2D6B0A7B580C}"/>
          </ac:cxnSpMkLst>
        </pc:cxnChg>
      </pc:sldChg>
      <pc:sldChg chg="addSp delSp modSp add mod ord">
        <pc:chgData name="Urieth Attard" userId="75441522-1268-482d-b74b-a084f810ee66" providerId="ADAL" clId="{1D8E2602-3915-4FDD-B744-89FE885E99EE}" dt="2023-05-19T09:41:49.286" v="2555"/>
        <pc:sldMkLst>
          <pc:docMk/>
          <pc:sldMk cId="2171302957" sldId="308"/>
        </pc:sldMkLst>
        <pc:spChg chg="mod">
          <ac:chgData name="Urieth Attard" userId="75441522-1268-482d-b74b-a084f810ee66" providerId="ADAL" clId="{1D8E2602-3915-4FDD-B744-89FE885E99EE}" dt="2023-05-17T20:24:53.751" v="801" actId="108"/>
          <ac:spMkLst>
            <pc:docMk/>
            <pc:sldMk cId="2171302957" sldId="308"/>
            <ac:spMk id="9" creationId="{6C74AF56-E3CD-25DF-FDB7-A1BF6C9AB349}"/>
          </ac:spMkLst>
        </pc:spChg>
        <pc:picChg chg="del">
          <ac:chgData name="Urieth Attard" userId="75441522-1268-482d-b74b-a084f810ee66" providerId="ADAL" clId="{1D8E2602-3915-4FDD-B744-89FE885E99EE}" dt="2023-05-19T09:41:49.041" v="2554" actId="478"/>
          <ac:picMkLst>
            <pc:docMk/>
            <pc:sldMk cId="2171302957" sldId="308"/>
            <ac:picMk id="2" creationId="{641FDB28-07EF-7CF0-820F-AB7CB1C99F98}"/>
          </ac:picMkLst>
        </pc:picChg>
        <pc:picChg chg="add mod">
          <ac:chgData name="Urieth Attard" userId="75441522-1268-482d-b74b-a084f810ee66" providerId="ADAL" clId="{1D8E2602-3915-4FDD-B744-89FE885E99EE}" dt="2023-05-19T09:41:49.286" v="2555"/>
          <ac:picMkLst>
            <pc:docMk/>
            <pc:sldMk cId="2171302957" sldId="308"/>
            <ac:picMk id="3" creationId="{1ECD565A-A3A2-7164-57FD-F8DCE32304F8}"/>
          </ac:picMkLst>
        </pc:picChg>
      </pc:sldChg>
      <pc:sldChg chg="addSp delSp modSp add mod">
        <pc:chgData name="Urieth Attard" userId="75441522-1268-482d-b74b-a084f810ee66" providerId="ADAL" clId="{1D8E2602-3915-4FDD-B744-89FE885E99EE}" dt="2023-05-19T09:44:07.371" v="2645" actId="14100"/>
        <pc:sldMkLst>
          <pc:docMk/>
          <pc:sldMk cId="3187571099" sldId="309"/>
        </pc:sldMkLst>
        <pc:spChg chg="mod">
          <ac:chgData name="Urieth Attard" userId="75441522-1268-482d-b74b-a084f810ee66" providerId="ADAL" clId="{1D8E2602-3915-4FDD-B744-89FE885E99EE}" dt="2023-05-17T20:26:35.198" v="899" actId="20577"/>
          <ac:spMkLst>
            <pc:docMk/>
            <pc:sldMk cId="3187571099" sldId="309"/>
            <ac:spMk id="9" creationId="{6C74AF56-E3CD-25DF-FDB7-A1BF6C9AB349}"/>
          </ac:spMkLst>
        </pc:spChg>
        <pc:picChg chg="del">
          <ac:chgData name="Urieth Attard" userId="75441522-1268-482d-b74b-a084f810ee66" providerId="ADAL" clId="{1D8E2602-3915-4FDD-B744-89FE885E99EE}" dt="2023-05-19T09:41:41.301" v="2550" actId="478"/>
          <ac:picMkLst>
            <pc:docMk/>
            <pc:sldMk cId="3187571099" sldId="309"/>
            <ac:picMk id="2" creationId="{641FDB28-07EF-7CF0-820F-AB7CB1C99F98}"/>
          </ac:picMkLst>
        </pc:picChg>
        <pc:picChg chg="add mod">
          <ac:chgData name="Urieth Attard" userId="75441522-1268-482d-b74b-a084f810ee66" providerId="ADAL" clId="{1D8E2602-3915-4FDD-B744-89FE885E99EE}" dt="2023-05-19T09:41:41.591" v="2551"/>
          <ac:picMkLst>
            <pc:docMk/>
            <pc:sldMk cId="3187571099" sldId="309"/>
            <ac:picMk id="3" creationId="{29B83750-40E9-5C4E-AFEB-A36950BEF97E}"/>
          </ac:picMkLst>
        </pc:picChg>
        <pc:cxnChg chg="add mod">
          <ac:chgData name="Urieth Attard" userId="75441522-1268-482d-b74b-a084f810ee66" providerId="ADAL" clId="{1D8E2602-3915-4FDD-B744-89FE885E99EE}" dt="2023-05-19T09:44:07.371" v="2645" actId="14100"/>
          <ac:cxnSpMkLst>
            <pc:docMk/>
            <pc:sldMk cId="3187571099" sldId="309"/>
            <ac:cxnSpMk id="5" creationId="{18687D03-CF6B-B8D5-A54A-0E21CED087C0}"/>
          </ac:cxnSpMkLst>
        </pc:cxnChg>
      </pc:sldChg>
      <pc:sldChg chg="addSp delSp modSp add mod">
        <pc:chgData name="Urieth Attard" userId="75441522-1268-482d-b74b-a084f810ee66" providerId="ADAL" clId="{1D8E2602-3915-4FDD-B744-89FE885E99EE}" dt="2023-05-19T09:41:06.087" v="2549" actId="14100"/>
        <pc:sldMkLst>
          <pc:docMk/>
          <pc:sldMk cId="4122076017" sldId="310"/>
        </pc:sldMkLst>
        <pc:spChg chg="mod">
          <ac:chgData name="Urieth Attard" userId="75441522-1268-482d-b74b-a084f810ee66" providerId="ADAL" clId="{1D8E2602-3915-4FDD-B744-89FE885E99EE}" dt="2023-05-17T20:27:17.048" v="1017" actId="20577"/>
          <ac:spMkLst>
            <pc:docMk/>
            <pc:sldMk cId="4122076017" sldId="310"/>
            <ac:spMk id="9" creationId="{6C74AF56-E3CD-25DF-FDB7-A1BF6C9AB349}"/>
          </ac:spMkLst>
        </pc:spChg>
        <pc:picChg chg="del">
          <ac:chgData name="Urieth Attard" userId="75441522-1268-482d-b74b-a084f810ee66" providerId="ADAL" clId="{1D8E2602-3915-4FDD-B744-89FE885E99EE}" dt="2023-05-19T09:40:43.969" v="2539" actId="478"/>
          <ac:picMkLst>
            <pc:docMk/>
            <pc:sldMk cId="4122076017" sldId="310"/>
            <ac:picMk id="2" creationId="{641FDB28-07EF-7CF0-820F-AB7CB1C99F98}"/>
          </ac:picMkLst>
        </pc:picChg>
        <pc:picChg chg="add del mod">
          <ac:chgData name="Urieth Attard" userId="75441522-1268-482d-b74b-a084f810ee66" providerId="ADAL" clId="{1D8E2602-3915-4FDD-B744-89FE885E99EE}" dt="2023-05-17T20:44:13.971" v="1018" actId="478"/>
          <ac:picMkLst>
            <pc:docMk/>
            <pc:sldMk cId="4122076017" sldId="310"/>
            <ac:picMk id="5" creationId="{CC41BF6F-59E9-FEBD-80E1-0F11302A93F3}"/>
          </ac:picMkLst>
        </pc:picChg>
        <pc:picChg chg="add mod">
          <ac:chgData name="Urieth Attard" userId="75441522-1268-482d-b74b-a084f810ee66" providerId="ADAL" clId="{1D8E2602-3915-4FDD-B744-89FE885E99EE}" dt="2023-05-19T09:41:06.087" v="2549" actId="14100"/>
          <ac:picMkLst>
            <pc:docMk/>
            <pc:sldMk cId="4122076017" sldId="310"/>
            <ac:picMk id="5" creationId="{E08AD97D-546F-E865-81C0-3DEBFE3EBA77}"/>
          </ac:picMkLst>
        </pc:picChg>
      </pc:sldChg>
      <pc:sldChg chg="addSp delSp modSp add mod">
        <pc:chgData name="Urieth Attard" userId="75441522-1268-482d-b74b-a084f810ee66" providerId="ADAL" clId="{1D8E2602-3915-4FDD-B744-89FE885E99EE}" dt="2023-05-19T09:40:03.105" v="2538" actId="14100"/>
        <pc:sldMkLst>
          <pc:docMk/>
          <pc:sldMk cId="1663638089" sldId="311"/>
        </pc:sldMkLst>
        <pc:spChg chg="add mod">
          <ac:chgData name="Urieth Attard" userId="75441522-1268-482d-b74b-a084f810ee66" providerId="ADAL" clId="{1D8E2602-3915-4FDD-B744-89FE885E99EE}" dt="2023-05-17T21:05:25.751" v="1089" actId="1076"/>
          <ac:spMkLst>
            <pc:docMk/>
            <pc:sldMk cId="1663638089" sldId="311"/>
            <ac:spMk id="3" creationId="{17B0AF54-2A39-94A0-3097-569FF5D0AE9C}"/>
          </ac:spMkLst>
        </pc:spChg>
        <pc:spChg chg="mod">
          <ac:chgData name="Urieth Attard" userId="75441522-1268-482d-b74b-a084f810ee66" providerId="ADAL" clId="{1D8E2602-3915-4FDD-B744-89FE885E99EE}" dt="2023-05-19T09:40:03.105" v="2538" actId="14100"/>
          <ac:spMkLst>
            <pc:docMk/>
            <pc:sldMk cId="1663638089" sldId="311"/>
            <ac:spMk id="4" creationId="{8A136E12-C37D-7A4C-AE73-B05F94EC0265}"/>
          </ac:spMkLst>
        </pc:spChg>
        <pc:spChg chg="add del mod">
          <ac:chgData name="Urieth Attard" userId="75441522-1268-482d-b74b-a084f810ee66" providerId="ADAL" clId="{1D8E2602-3915-4FDD-B744-89FE885E99EE}" dt="2023-05-17T21:05:58.860" v="1095" actId="767"/>
          <ac:spMkLst>
            <pc:docMk/>
            <pc:sldMk cId="1663638089" sldId="311"/>
            <ac:spMk id="6" creationId="{011A783D-B235-275A-EEE2-4BDFB4A4AAE1}"/>
          </ac:spMkLst>
        </pc:spChg>
        <pc:spChg chg="del">
          <ac:chgData name="Urieth Attard" userId="75441522-1268-482d-b74b-a084f810ee66" providerId="ADAL" clId="{1D8E2602-3915-4FDD-B744-89FE885E99EE}" dt="2023-05-17T21:05:07.277" v="1062" actId="478"/>
          <ac:spMkLst>
            <pc:docMk/>
            <pc:sldMk cId="1663638089" sldId="311"/>
            <ac:spMk id="9" creationId="{6C74AF56-E3CD-25DF-FDB7-A1BF6C9AB349}"/>
          </ac:spMkLst>
        </pc:spChg>
        <pc:graphicFrameChg chg="add mod modGraphic">
          <ac:chgData name="Urieth Attard" userId="75441522-1268-482d-b74b-a084f810ee66" providerId="ADAL" clId="{1D8E2602-3915-4FDD-B744-89FE885E99EE}" dt="2023-05-19T09:39:55.207" v="2537" actId="1076"/>
          <ac:graphicFrameMkLst>
            <pc:docMk/>
            <pc:sldMk cId="1663638089" sldId="311"/>
            <ac:graphicFrameMk id="5" creationId="{E1619200-502F-3745-3578-341A3EDF5DDA}"/>
          </ac:graphicFrameMkLst>
        </pc:graphicFrameChg>
        <pc:picChg chg="del">
          <ac:chgData name="Urieth Attard" userId="75441522-1268-482d-b74b-a084f810ee66" providerId="ADAL" clId="{1D8E2602-3915-4FDD-B744-89FE885E99EE}" dt="2023-05-17T21:05:04.996" v="1061" actId="478"/>
          <ac:picMkLst>
            <pc:docMk/>
            <pc:sldMk cId="1663638089" sldId="311"/>
            <ac:picMk id="2" creationId="{641FDB28-07EF-7CF0-820F-AB7CB1C99F98}"/>
          </ac:picMkLst>
        </pc:picChg>
      </pc:sldChg>
      <pc:sldChg chg="addSp delSp modSp add mod">
        <pc:chgData name="Urieth Attard" userId="75441522-1268-482d-b74b-a084f810ee66" providerId="ADAL" clId="{1D8E2602-3915-4FDD-B744-89FE885E99EE}" dt="2023-05-18T04:32:38.330" v="1401" actId="688"/>
        <pc:sldMkLst>
          <pc:docMk/>
          <pc:sldMk cId="1125221131" sldId="312"/>
        </pc:sldMkLst>
        <pc:spChg chg="del">
          <ac:chgData name="Urieth Attard" userId="75441522-1268-482d-b74b-a084f810ee66" providerId="ADAL" clId="{1D8E2602-3915-4FDD-B744-89FE885E99EE}" dt="2023-05-17T21:10:47.049" v="1306" actId="478"/>
          <ac:spMkLst>
            <pc:docMk/>
            <pc:sldMk cId="1125221131" sldId="312"/>
            <ac:spMk id="9" creationId="{6C74AF56-E3CD-25DF-FDB7-A1BF6C9AB349}"/>
          </ac:spMkLst>
        </pc:spChg>
        <pc:picChg chg="del">
          <ac:chgData name="Urieth Attard" userId="75441522-1268-482d-b74b-a084f810ee66" providerId="ADAL" clId="{1D8E2602-3915-4FDD-B744-89FE885E99EE}" dt="2023-05-17T21:10:46.070" v="1305" actId="478"/>
          <ac:picMkLst>
            <pc:docMk/>
            <pc:sldMk cId="1125221131" sldId="312"/>
            <ac:picMk id="2" creationId="{641FDB28-07EF-7CF0-820F-AB7CB1C99F98}"/>
          </ac:picMkLst>
        </pc:picChg>
        <pc:picChg chg="add mod">
          <ac:chgData name="Urieth Attard" userId="75441522-1268-482d-b74b-a084f810ee66" providerId="ADAL" clId="{1D8E2602-3915-4FDD-B744-89FE885E99EE}" dt="2023-05-18T04:32:38.330" v="1401" actId="688"/>
          <ac:picMkLst>
            <pc:docMk/>
            <pc:sldMk cId="1125221131" sldId="312"/>
            <ac:picMk id="5" creationId="{33EC629B-0CA5-656A-84F5-1B8A5161FB4D}"/>
          </ac:picMkLst>
        </pc:picChg>
      </pc:sldChg>
      <pc:sldChg chg="new del">
        <pc:chgData name="Urieth Attard" userId="75441522-1268-482d-b74b-a084f810ee66" providerId="ADAL" clId="{1D8E2602-3915-4FDD-B744-89FE885E99EE}" dt="2023-05-17T21:10:40.868" v="1303" actId="680"/>
        <pc:sldMkLst>
          <pc:docMk/>
          <pc:sldMk cId="3996004025" sldId="312"/>
        </pc:sldMkLst>
      </pc:sldChg>
      <pc:sldChg chg="addSp delSp modSp add mod">
        <pc:chgData name="Urieth Attard" userId="75441522-1268-482d-b74b-a084f810ee66" providerId="ADAL" clId="{1D8E2602-3915-4FDD-B744-89FE885E99EE}" dt="2023-05-19T09:20:48.862" v="2280" actId="6549"/>
        <pc:sldMkLst>
          <pc:docMk/>
          <pc:sldMk cId="3943366480" sldId="313"/>
        </pc:sldMkLst>
        <pc:spChg chg="add del mod">
          <ac:chgData name="Urieth Attard" userId="75441522-1268-482d-b74b-a084f810ee66" providerId="ADAL" clId="{1D8E2602-3915-4FDD-B744-89FE885E99EE}" dt="2023-05-18T04:34:55.270" v="1484" actId="478"/>
          <ac:spMkLst>
            <pc:docMk/>
            <pc:sldMk cId="3943366480" sldId="313"/>
            <ac:spMk id="2" creationId="{C491F4E6-5AE0-9254-6164-5DDA1AB08ACD}"/>
          </ac:spMkLst>
        </pc:spChg>
        <pc:spChg chg="mod">
          <ac:chgData name="Urieth Attard" userId="75441522-1268-482d-b74b-a084f810ee66" providerId="ADAL" clId="{1D8E2602-3915-4FDD-B744-89FE885E99EE}" dt="2023-05-18T04:33:54.958" v="1466" actId="1076"/>
          <ac:spMkLst>
            <pc:docMk/>
            <pc:sldMk cId="3943366480" sldId="313"/>
            <ac:spMk id="3" creationId="{17B0AF54-2A39-94A0-3097-569FF5D0AE9C}"/>
          </ac:spMkLst>
        </pc:spChg>
        <pc:spChg chg="mod">
          <ac:chgData name="Urieth Attard" userId="75441522-1268-482d-b74b-a084f810ee66" providerId="ADAL" clId="{1D8E2602-3915-4FDD-B744-89FE885E99EE}" dt="2023-05-18T04:34:52.196" v="1483" actId="1076"/>
          <ac:spMkLst>
            <pc:docMk/>
            <pc:sldMk cId="3943366480" sldId="313"/>
            <ac:spMk id="4" creationId="{8A136E12-C37D-7A4C-AE73-B05F94EC0265}"/>
          </ac:spMkLst>
        </pc:spChg>
        <pc:graphicFrameChg chg="del">
          <ac:chgData name="Urieth Attard" userId="75441522-1268-482d-b74b-a084f810ee66" providerId="ADAL" clId="{1D8E2602-3915-4FDD-B744-89FE885E99EE}" dt="2023-05-18T04:33:56.991" v="1467" actId="478"/>
          <ac:graphicFrameMkLst>
            <pc:docMk/>
            <pc:sldMk cId="3943366480" sldId="313"/>
            <ac:graphicFrameMk id="5" creationId="{E1619200-502F-3745-3578-341A3EDF5DDA}"/>
          </ac:graphicFrameMkLst>
        </pc:graphicFrameChg>
        <pc:graphicFrameChg chg="add mod modGraphic">
          <ac:chgData name="Urieth Attard" userId="75441522-1268-482d-b74b-a084f810ee66" providerId="ADAL" clId="{1D8E2602-3915-4FDD-B744-89FE885E99EE}" dt="2023-05-19T09:20:48.862" v="2280" actId="6549"/>
          <ac:graphicFrameMkLst>
            <pc:docMk/>
            <pc:sldMk cId="3943366480" sldId="313"/>
            <ac:graphicFrameMk id="6" creationId="{C8D959F6-C9D4-C32A-3598-949EB5AD8EF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4FB2-B149-2347-8DDF-4137A9570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31DCF-6E03-C615-D850-A88A46F25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2EB3F-02EC-4962-234F-E3762983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FE9E-F4BD-4266-9BC4-2BA31530DF97}" type="datetimeFigureOut">
              <a:rPr lang="en-MT" smtClean="0"/>
              <a:t>14/06/2023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1C64A-ADFE-BC22-0701-518BA683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8E949-0A9F-2623-0C6C-434EB542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85FB-C8FD-43CE-A28A-D5A46CC7A3F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06168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1C2F-A228-0804-9404-0AAA4A2B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607C9-10C7-A33B-F59C-2AFF544C0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2FF50-5D8B-32DD-F0F5-CC65004C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FE9E-F4BD-4266-9BC4-2BA31530DF97}" type="datetimeFigureOut">
              <a:rPr lang="en-MT" smtClean="0"/>
              <a:t>14/06/2023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E8558-41B1-4CE7-4396-CBBC8207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D8332-CC78-4D62-1055-D7DE3D56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85FB-C8FD-43CE-A28A-D5A46CC7A3F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1381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A73B39-C893-EB23-EDC5-50871A24C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B9C4E-CB6F-C5D7-293E-C21BCEAB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DB7FB-6A08-9EEB-3E07-82A48695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FE9E-F4BD-4266-9BC4-2BA31530DF97}" type="datetimeFigureOut">
              <a:rPr lang="en-MT" smtClean="0"/>
              <a:t>14/06/2023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ECF0-9B7B-9C2C-42BB-8193E8B8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E0174-5126-5D93-CFD5-CF7F10AD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85FB-C8FD-43CE-A28A-D5A46CC7A3F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12069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8503-C3C1-2D7F-65A7-CABEFEC6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CEE40-EFFD-1B09-9E64-D7B3149C0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4ED2E-4116-6E37-7688-247F4C04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FE9E-F4BD-4266-9BC4-2BA31530DF97}" type="datetimeFigureOut">
              <a:rPr lang="en-MT" smtClean="0"/>
              <a:t>14/06/2023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BBBE0-1964-E47D-3BF7-4E1BC8A7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AF66E-4FDF-B612-7BF6-03400711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85FB-C8FD-43CE-A28A-D5A46CC7A3F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6136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A8E3-8150-2EF2-48CA-E8181DFF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F98DF-606E-4698-2DF6-8E5963E5F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5735-3990-4BF4-3EDD-1DB81DF5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FE9E-F4BD-4266-9BC4-2BA31530DF97}" type="datetimeFigureOut">
              <a:rPr lang="en-MT" smtClean="0"/>
              <a:t>14/06/2023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CD915-EB95-4DD1-7288-9A3AC5E6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5CEC1-83C5-D0FD-CA14-576FA99E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85FB-C8FD-43CE-A28A-D5A46CC7A3F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65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D17A-42B6-6DB1-1095-97BC339C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3D66C-BC69-D5B4-660C-98A915409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BC439-7E2B-F5FE-10F1-E458FE83C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6A433-F8B3-67C0-D071-90D07F72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FE9E-F4BD-4266-9BC4-2BA31530DF97}" type="datetimeFigureOut">
              <a:rPr lang="en-MT" smtClean="0"/>
              <a:t>14/06/2023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F5E46-D61A-9A51-A726-21E5F92C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019C0-33EE-5725-B5AC-C90D03C3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85FB-C8FD-43CE-A28A-D5A46CC7A3F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53280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9A27-16D2-3B4C-B6BB-FB9B6BC1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7E552-4FA0-437C-9538-1E42DDB0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8017D-9533-F1F4-200B-5D44B1D57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DF0D2-880E-F56C-3410-1AAE73186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31BBC-1EAC-3E44-D605-3322B03BD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5E6C1-A0A7-141D-6992-B4B5BAA6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FE9E-F4BD-4266-9BC4-2BA31530DF97}" type="datetimeFigureOut">
              <a:rPr lang="en-MT" smtClean="0"/>
              <a:t>14/06/2023</a:t>
            </a:fld>
            <a:endParaRPr lang="en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B5248-D27A-2237-7269-ED8F026B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237BC-D087-0EF7-80C6-C6DC1EBD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85FB-C8FD-43CE-A28A-D5A46CC7A3F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90434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3828-801B-F6D8-FCC0-5AFB4B38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EC1AC-5A28-F9BF-CDB1-C395C9BEB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FE9E-F4BD-4266-9BC4-2BA31530DF97}" type="datetimeFigureOut">
              <a:rPr lang="en-MT" smtClean="0"/>
              <a:t>14/06/2023</a:t>
            </a:fld>
            <a:endParaRPr lang="en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13411-F84B-5077-EEE5-0D3FA6D5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4895B-3AF4-8CD2-BCCC-57720269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85FB-C8FD-43CE-A28A-D5A46CC7A3F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79592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89CDB-3A3B-B304-BDDA-337BF74E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FE9E-F4BD-4266-9BC4-2BA31530DF97}" type="datetimeFigureOut">
              <a:rPr lang="en-MT" smtClean="0"/>
              <a:t>14/06/2023</a:t>
            </a:fld>
            <a:endParaRPr lang="en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3CC-D394-5227-E041-B93421FB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B7EFB-1BE8-C11C-A0DC-3BEB2E9A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85FB-C8FD-43CE-A28A-D5A46CC7A3F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9983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BD58-66C9-ED80-FEC6-63ABAD7F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F5116-E595-6F49-4B5B-885A20DF2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F0407-D211-9018-10A5-095BEFD3D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BD1F5-009C-BC89-98A5-A270DE22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FE9E-F4BD-4266-9BC4-2BA31530DF97}" type="datetimeFigureOut">
              <a:rPr lang="en-MT" smtClean="0"/>
              <a:t>14/06/2023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36F48-7C2A-4977-58A2-AE22484E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A4D35-8082-D1E2-5A11-05920F82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85FB-C8FD-43CE-A28A-D5A46CC7A3F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22379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C875-CB22-D36B-C6BD-0AB73B4C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088BA-64C2-209F-77A1-6D4C8C993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363D0-6D0C-7FB2-6959-BFE080129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8D854-24A8-9004-B28E-5F99BC49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FE9E-F4BD-4266-9BC4-2BA31530DF97}" type="datetimeFigureOut">
              <a:rPr lang="en-MT" smtClean="0"/>
              <a:t>14/06/2023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FB467-2C65-4031-B42D-686FC42D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B89CD-6B19-903C-DC00-6CAF3B31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85FB-C8FD-43CE-A28A-D5A46CC7A3F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67739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7BC33-BB15-36CB-419A-4BD6FDD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11370-5E68-E1C6-9A01-B16F4A7CE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FA7DD-0729-D755-DC95-AA596D7D7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EFE9E-F4BD-4266-9BC4-2BA31530DF97}" type="datetimeFigureOut">
              <a:rPr lang="en-MT" smtClean="0"/>
              <a:t>14/06/2023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94CC7-E305-9FFC-7FA3-A956D915D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C0113-D808-6191-FD48-C834735ED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85FB-C8FD-43CE-A28A-D5A46CC7A3F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92713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World Landmarks Map XXL 200pc – Toyful">
            <a:extLst>
              <a:ext uri="{FF2B5EF4-FFF2-40B4-BE49-F238E27FC236}">
                <a16:creationId xmlns:a16="http://schemas.microsoft.com/office/drawing/2014/main" id="{A6AEEF9B-E846-9286-4C75-0C3C753AC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3" b="1111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9C4BA-76C8-8DAF-40B2-0E9195E34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4" y="3563007"/>
            <a:ext cx="12198094" cy="2280745"/>
          </a:xfrm>
          <a:solidFill>
            <a:srgbClr val="000000">
              <a:alpha val="56863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1400" dirty="0">
              <a:solidFill>
                <a:srgbClr val="FFFFFF"/>
              </a:solidFill>
              <a:latin typeface="Sassoon Primary" pitchFamily="50" charset="0"/>
            </a:endParaRPr>
          </a:p>
          <a:p>
            <a:r>
              <a:rPr lang="en-GB" sz="4400" dirty="0">
                <a:solidFill>
                  <a:srgbClr val="FFFFFF"/>
                </a:solidFill>
                <a:latin typeface="Sassoon Primary" pitchFamily="50" charset="0"/>
              </a:rPr>
              <a:t>Cities and Landmarks </a:t>
            </a:r>
          </a:p>
          <a:p>
            <a:r>
              <a:rPr lang="en-GB" sz="3600" dirty="0">
                <a:solidFill>
                  <a:srgbClr val="FFFFFF"/>
                </a:solidFill>
                <a:latin typeface="Sassoon Primary" pitchFamily="50" charset="0"/>
              </a:rPr>
              <a:t>Lesson 5 - Writing</a:t>
            </a:r>
          </a:p>
          <a:p>
            <a:endParaRPr lang="en-GB" sz="4400" dirty="0">
              <a:solidFill>
                <a:srgbClr val="FFFFFF"/>
              </a:solidFill>
              <a:latin typeface="Sassoon Primary" pitchFamily="50" charset="0"/>
            </a:endParaRPr>
          </a:p>
          <a:p>
            <a:endParaRPr lang="en-MT" sz="4400" dirty="0">
              <a:solidFill>
                <a:srgbClr val="FFFFFF"/>
              </a:solidFill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60" name="Picture 12" descr="Big City Collage, 5000 Pieces, Ravensburger | Puzzle Warehouse">
            <a:extLst>
              <a:ext uri="{FF2B5EF4-FFF2-40B4-BE49-F238E27FC236}">
                <a16:creationId xmlns:a16="http://schemas.microsoft.com/office/drawing/2014/main" id="{E323D20D-164B-16EE-B589-E4CA209D7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36E12-C37D-7A4C-AE73-B05F94EC0265}"/>
              </a:ext>
            </a:extLst>
          </p:cNvPr>
          <p:cNvSpPr/>
          <p:nvPr/>
        </p:nvSpPr>
        <p:spPr>
          <a:xfrm>
            <a:off x="273268" y="228600"/>
            <a:ext cx="11645462" cy="6400800"/>
          </a:xfrm>
          <a:prstGeom prst="roundRect">
            <a:avLst>
              <a:gd name="adj" fmla="val 6486"/>
            </a:avLst>
          </a:prstGeom>
          <a:solidFill>
            <a:srgbClr val="FFFFFF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4AF56-E3CD-25DF-FDB7-A1BF6C9AB349}"/>
              </a:ext>
            </a:extLst>
          </p:cNvPr>
          <p:cNvSpPr txBox="1"/>
          <p:nvPr/>
        </p:nvSpPr>
        <p:spPr>
          <a:xfrm rot="21385275">
            <a:off x="958616" y="1591367"/>
            <a:ext cx="4559313" cy="3265830"/>
          </a:xfrm>
          <a:custGeom>
            <a:avLst/>
            <a:gdLst>
              <a:gd name="connsiteX0" fmla="*/ 0 w 4559313"/>
              <a:gd name="connsiteY0" fmla="*/ 0 h 3265830"/>
              <a:gd name="connsiteX1" fmla="*/ 524321 w 4559313"/>
              <a:gd name="connsiteY1" fmla="*/ 0 h 3265830"/>
              <a:gd name="connsiteX2" fmla="*/ 1139828 w 4559313"/>
              <a:gd name="connsiteY2" fmla="*/ 0 h 3265830"/>
              <a:gd name="connsiteX3" fmla="*/ 1572963 w 4559313"/>
              <a:gd name="connsiteY3" fmla="*/ 0 h 3265830"/>
              <a:gd name="connsiteX4" fmla="*/ 2142877 w 4559313"/>
              <a:gd name="connsiteY4" fmla="*/ 0 h 3265830"/>
              <a:gd name="connsiteX5" fmla="*/ 2576012 w 4559313"/>
              <a:gd name="connsiteY5" fmla="*/ 0 h 3265830"/>
              <a:gd name="connsiteX6" fmla="*/ 3191519 w 4559313"/>
              <a:gd name="connsiteY6" fmla="*/ 0 h 3265830"/>
              <a:gd name="connsiteX7" fmla="*/ 3852619 w 4559313"/>
              <a:gd name="connsiteY7" fmla="*/ 0 h 3265830"/>
              <a:gd name="connsiteX8" fmla="*/ 4559313 w 4559313"/>
              <a:gd name="connsiteY8" fmla="*/ 0 h 3265830"/>
              <a:gd name="connsiteX9" fmla="*/ 4559313 w 4559313"/>
              <a:gd name="connsiteY9" fmla="*/ 446330 h 3265830"/>
              <a:gd name="connsiteX10" fmla="*/ 4559313 w 4559313"/>
              <a:gd name="connsiteY10" fmla="*/ 990635 h 3265830"/>
              <a:gd name="connsiteX11" fmla="*/ 4559313 w 4559313"/>
              <a:gd name="connsiteY11" fmla="*/ 1469624 h 3265830"/>
              <a:gd name="connsiteX12" fmla="*/ 4559313 w 4559313"/>
              <a:gd name="connsiteY12" fmla="*/ 2046587 h 3265830"/>
              <a:gd name="connsiteX13" fmla="*/ 4559313 w 4559313"/>
              <a:gd name="connsiteY13" fmla="*/ 2492917 h 3265830"/>
              <a:gd name="connsiteX14" fmla="*/ 4559313 w 4559313"/>
              <a:gd name="connsiteY14" fmla="*/ 3265830 h 3265830"/>
              <a:gd name="connsiteX15" fmla="*/ 4080585 w 4559313"/>
              <a:gd name="connsiteY15" fmla="*/ 3265830 h 3265830"/>
              <a:gd name="connsiteX16" fmla="*/ 3465078 w 4559313"/>
              <a:gd name="connsiteY16" fmla="*/ 3265830 h 3265830"/>
              <a:gd name="connsiteX17" fmla="*/ 2849571 w 4559313"/>
              <a:gd name="connsiteY17" fmla="*/ 3265830 h 3265830"/>
              <a:gd name="connsiteX18" fmla="*/ 2325250 w 4559313"/>
              <a:gd name="connsiteY18" fmla="*/ 3265830 h 3265830"/>
              <a:gd name="connsiteX19" fmla="*/ 1709742 w 4559313"/>
              <a:gd name="connsiteY19" fmla="*/ 3265830 h 3265830"/>
              <a:gd name="connsiteX20" fmla="*/ 1048642 w 4559313"/>
              <a:gd name="connsiteY20" fmla="*/ 3265830 h 3265830"/>
              <a:gd name="connsiteX21" fmla="*/ 615507 w 4559313"/>
              <a:gd name="connsiteY21" fmla="*/ 3265830 h 3265830"/>
              <a:gd name="connsiteX22" fmla="*/ 0 w 4559313"/>
              <a:gd name="connsiteY22" fmla="*/ 3265830 h 3265830"/>
              <a:gd name="connsiteX23" fmla="*/ 0 w 4559313"/>
              <a:gd name="connsiteY23" fmla="*/ 2754183 h 3265830"/>
              <a:gd name="connsiteX24" fmla="*/ 0 w 4559313"/>
              <a:gd name="connsiteY24" fmla="*/ 2242537 h 3265830"/>
              <a:gd name="connsiteX25" fmla="*/ 0 w 4559313"/>
              <a:gd name="connsiteY25" fmla="*/ 1698232 h 3265830"/>
              <a:gd name="connsiteX26" fmla="*/ 0 w 4559313"/>
              <a:gd name="connsiteY26" fmla="*/ 1088610 h 3265830"/>
              <a:gd name="connsiteX27" fmla="*/ 0 w 4559313"/>
              <a:gd name="connsiteY27" fmla="*/ 511647 h 3265830"/>
              <a:gd name="connsiteX28" fmla="*/ 0 w 4559313"/>
              <a:gd name="connsiteY28" fmla="*/ 0 h 326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59313" h="3265830" fill="none" extrusionOk="0">
                <a:moveTo>
                  <a:pt x="0" y="0"/>
                </a:moveTo>
                <a:cubicBezTo>
                  <a:pt x="240037" y="-10274"/>
                  <a:pt x="411196" y="21949"/>
                  <a:pt x="524321" y="0"/>
                </a:cubicBezTo>
                <a:cubicBezTo>
                  <a:pt x="637446" y="-21949"/>
                  <a:pt x="980020" y="56596"/>
                  <a:pt x="1139828" y="0"/>
                </a:cubicBezTo>
                <a:cubicBezTo>
                  <a:pt x="1299636" y="-56596"/>
                  <a:pt x="1477287" y="6105"/>
                  <a:pt x="1572963" y="0"/>
                </a:cubicBezTo>
                <a:cubicBezTo>
                  <a:pt x="1668640" y="-6105"/>
                  <a:pt x="2002860" y="46644"/>
                  <a:pt x="2142877" y="0"/>
                </a:cubicBezTo>
                <a:cubicBezTo>
                  <a:pt x="2282894" y="-46644"/>
                  <a:pt x="2375459" y="44411"/>
                  <a:pt x="2576012" y="0"/>
                </a:cubicBezTo>
                <a:cubicBezTo>
                  <a:pt x="2776565" y="-44411"/>
                  <a:pt x="2948308" y="15478"/>
                  <a:pt x="3191519" y="0"/>
                </a:cubicBezTo>
                <a:cubicBezTo>
                  <a:pt x="3434730" y="-15478"/>
                  <a:pt x="3561281" y="43833"/>
                  <a:pt x="3852619" y="0"/>
                </a:cubicBezTo>
                <a:cubicBezTo>
                  <a:pt x="4143957" y="-43833"/>
                  <a:pt x="4265269" y="84046"/>
                  <a:pt x="4559313" y="0"/>
                </a:cubicBezTo>
                <a:cubicBezTo>
                  <a:pt x="4580108" y="181468"/>
                  <a:pt x="4535399" y="287019"/>
                  <a:pt x="4559313" y="446330"/>
                </a:cubicBezTo>
                <a:cubicBezTo>
                  <a:pt x="4583227" y="605641"/>
                  <a:pt x="4511030" y="755721"/>
                  <a:pt x="4559313" y="990635"/>
                </a:cubicBezTo>
                <a:cubicBezTo>
                  <a:pt x="4607596" y="1225549"/>
                  <a:pt x="4520497" y="1241126"/>
                  <a:pt x="4559313" y="1469624"/>
                </a:cubicBezTo>
                <a:cubicBezTo>
                  <a:pt x="4598129" y="1698122"/>
                  <a:pt x="4528376" y="1823789"/>
                  <a:pt x="4559313" y="2046587"/>
                </a:cubicBezTo>
                <a:cubicBezTo>
                  <a:pt x="4590250" y="2269385"/>
                  <a:pt x="4533502" y="2323154"/>
                  <a:pt x="4559313" y="2492917"/>
                </a:cubicBezTo>
                <a:cubicBezTo>
                  <a:pt x="4585124" y="2662680"/>
                  <a:pt x="4484785" y="3102734"/>
                  <a:pt x="4559313" y="3265830"/>
                </a:cubicBezTo>
                <a:cubicBezTo>
                  <a:pt x="4376359" y="3287228"/>
                  <a:pt x="4285254" y="3259403"/>
                  <a:pt x="4080585" y="3265830"/>
                </a:cubicBezTo>
                <a:cubicBezTo>
                  <a:pt x="3875916" y="3272257"/>
                  <a:pt x="3764834" y="3243224"/>
                  <a:pt x="3465078" y="3265830"/>
                </a:cubicBezTo>
                <a:cubicBezTo>
                  <a:pt x="3165322" y="3288436"/>
                  <a:pt x="3118436" y="3254322"/>
                  <a:pt x="2849571" y="3265830"/>
                </a:cubicBezTo>
                <a:cubicBezTo>
                  <a:pt x="2580706" y="3277338"/>
                  <a:pt x="2439936" y="3236870"/>
                  <a:pt x="2325250" y="3265830"/>
                </a:cubicBezTo>
                <a:cubicBezTo>
                  <a:pt x="2210564" y="3294790"/>
                  <a:pt x="1984366" y="3195154"/>
                  <a:pt x="1709742" y="3265830"/>
                </a:cubicBezTo>
                <a:cubicBezTo>
                  <a:pt x="1435118" y="3336506"/>
                  <a:pt x="1215954" y="3209860"/>
                  <a:pt x="1048642" y="3265830"/>
                </a:cubicBezTo>
                <a:cubicBezTo>
                  <a:pt x="881330" y="3321800"/>
                  <a:pt x="824492" y="3257311"/>
                  <a:pt x="615507" y="3265830"/>
                </a:cubicBezTo>
                <a:cubicBezTo>
                  <a:pt x="406523" y="3274349"/>
                  <a:pt x="301146" y="3218736"/>
                  <a:pt x="0" y="3265830"/>
                </a:cubicBezTo>
                <a:cubicBezTo>
                  <a:pt x="-58579" y="3034857"/>
                  <a:pt x="50209" y="3009368"/>
                  <a:pt x="0" y="2754183"/>
                </a:cubicBezTo>
                <a:cubicBezTo>
                  <a:pt x="-50209" y="2498998"/>
                  <a:pt x="24632" y="2393380"/>
                  <a:pt x="0" y="2242537"/>
                </a:cubicBezTo>
                <a:cubicBezTo>
                  <a:pt x="-24632" y="2091694"/>
                  <a:pt x="3278" y="1921643"/>
                  <a:pt x="0" y="1698232"/>
                </a:cubicBezTo>
                <a:cubicBezTo>
                  <a:pt x="-3278" y="1474821"/>
                  <a:pt x="9566" y="1274461"/>
                  <a:pt x="0" y="1088610"/>
                </a:cubicBezTo>
                <a:cubicBezTo>
                  <a:pt x="-9566" y="902759"/>
                  <a:pt x="6837" y="755274"/>
                  <a:pt x="0" y="511647"/>
                </a:cubicBezTo>
                <a:cubicBezTo>
                  <a:pt x="-6837" y="268020"/>
                  <a:pt x="31503" y="175532"/>
                  <a:pt x="0" y="0"/>
                </a:cubicBezTo>
                <a:close/>
              </a:path>
              <a:path w="4559313" h="3265830" stroke="0" extrusionOk="0">
                <a:moveTo>
                  <a:pt x="0" y="0"/>
                </a:moveTo>
                <a:cubicBezTo>
                  <a:pt x="225406" y="-26111"/>
                  <a:pt x="519069" y="70325"/>
                  <a:pt x="661100" y="0"/>
                </a:cubicBezTo>
                <a:cubicBezTo>
                  <a:pt x="803131" y="-70325"/>
                  <a:pt x="965754" y="30843"/>
                  <a:pt x="1094235" y="0"/>
                </a:cubicBezTo>
                <a:cubicBezTo>
                  <a:pt x="1222716" y="-30843"/>
                  <a:pt x="1488477" y="62495"/>
                  <a:pt x="1664149" y="0"/>
                </a:cubicBezTo>
                <a:cubicBezTo>
                  <a:pt x="1839821" y="-62495"/>
                  <a:pt x="2073484" y="8055"/>
                  <a:pt x="2234063" y="0"/>
                </a:cubicBezTo>
                <a:cubicBezTo>
                  <a:pt x="2394642" y="-8055"/>
                  <a:pt x="2619998" y="52237"/>
                  <a:pt x="2758384" y="0"/>
                </a:cubicBezTo>
                <a:cubicBezTo>
                  <a:pt x="2896770" y="-52237"/>
                  <a:pt x="3188042" y="35979"/>
                  <a:pt x="3328298" y="0"/>
                </a:cubicBezTo>
                <a:cubicBezTo>
                  <a:pt x="3468554" y="-35979"/>
                  <a:pt x="3675719" y="43305"/>
                  <a:pt x="3989399" y="0"/>
                </a:cubicBezTo>
                <a:cubicBezTo>
                  <a:pt x="4303079" y="-43305"/>
                  <a:pt x="4363918" y="36416"/>
                  <a:pt x="4559313" y="0"/>
                </a:cubicBezTo>
                <a:cubicBezTo>
                  <a:pt x="4625750" y="124458"/>
                  <a:pt x="4492594" y="310599"/>
                  <a:pt x="4559313" y="576963"/>
                </a:cubicBezTo>
                <a:cubicBezTo>
                  <a:pt x="4626032" y="843327"/>
                  <a:pt x="4535426" y="918618"/>
                  <a:pt x="4559313" y="1023293"/>
                </a:cubicBezTo>
                <a:cubicBezTo>
                  <a:pt x="4583200" y="1127968"/>
                  <a:pt x="4556076" y="1375285"/>
                  <a:pt x="4559313" y="1567598"/>
                </a:cubicBezTo>
                <a:cubicBezTo>
                  <a:pt x="4562550" y="1759911"/>
                  <a:pt x="4509757" y="1846908"/>
                  <a:pt x="4559313" y="2046587"/>
                </a:cubicBezTo>
                <a:cubicBezTo>
                  <a:pt x="4608869" y="2246266"/>
                  <a:pt x="4538184" y="2287467"/>
                  <a:pt x="4559313" y="2525575"/>
                </a:cubicBezTo>
                <a:cubicBezTo>
                  <a:pt x="4580442" y="2763683"/>
                  <a:pt x="4521411" y="2949952"/>
                  <a:pt x="4559313" y="3265830"/>
                </a:cubicBezTo>
                <a:cubicBezTo>
                  <a:pt x="4275789" y="3311973"/>
                  <a:pt x="4060756" y="3232198"/>
                  <a:pt x="3898213" y="3265830"/>
                </a:cubicBezTo>
                <a:cubicBezTo>
                  <a:pt x="3735670" y="3299462"/>
                  <a:pt x="3469672" y="3247587"/>
                  <a:pt x="3328298" y="3265830"/>
                </a:cubicBezTo>
                <a:cubicBezTo>
                  <a:pt x="3186924" y="3284073"/>
                  <a:pt x="2926194" y="3224140"/>
                  <a:pt x="2758384" y="3265830"/>
                </a:cubicBezTo>
                <a:cubicBezTo>
                  <a:pt x="2590574" y="3307520"/>
                  <a:pt x="2314301" y="3234829"/>
                  <a:pt x="2142877" y="3265830"/>
                </a:cubicBezTo>
                <a:cubicBezTo>
                  <a:pt x="1971453" y="3296831"/>
                  <a:pt x="1847838" y="3234327"/>
                  <a:pt x="1709742" y="3265830"/>
                </a:cubicBezTo>
                <a:cubicBezTo>
                  <a:pt x="1571647" y="3297333"/>
                  <a:pt x="1419456" y="3227481"/>
                  <a:pt x="1231015" y="3265830"/>
                </a:cubicBezTo>
                <a:cubicBezTo>
                  <a:pt x="1042574" y="3304179"/>
                  <a:pt x="847918" y="3241745"/>
                  <a:pt x="706694" y="3265830"/>
                </a:cubicBezTo>
                <a:cubicBezTo>
                  <a:pt x="565470" y="3289915"/>
                  <a:pt x="352765" y="3230062"/>
                  <a:pt x="0" y="3265830"/>
                </a:cubicBezTo>
                <a:cubicBezTo>
                  <a:pt x="-2042" y="3086992"/>
                  <a:pt x="40474" y="2905858"/>
                  <a:pt x="0" y="2754183"/>
                </a:cubicBezTo>
                <a:cubicBezTo>
                  <a:pt x="-40474" y="2602508"/>
                  <a:pt x="42499" y="2477415"/>
                  <a:pt x="0" y="2209878"/>
                </a:cubicBezTo>
                <a:cubicBezTo>
                  <a:pt x="-42499" y="1942342"/>
                  <a:pt x="20024" y="1833779"/>
                  <a:pt x="0" y="1632915"/>
                </a:cubicBezTo>
                <a:cubicBezTo>
                  <a:pt x="-20024" y="1432051"/>
                  <a:pt x="29923" y="1335683"/>
                  <a:pt x="0" y="1153927"/>
                </a:cubicBezTo>
                <a:cubicBezTo>
                  <a:pt x="-29923" y="972171"/>
                  <a:pt x="7267" y="814467"/>
                  <a:pt x="0" y="707596"/>
                </a:cubicBezTo>
                <a:cubicBezTo>
                  <a:pt x="-7267" y="600725"/>
                  <a:pt x="23598" y="28968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ssoon Infant Std" panose="020B0503020103030203" pitchFamily="34" charset="0"/>
              </a:rPr>
              <a:t>Repetition – you could repeat some of your words to make the reader want to visit this city.  </a:t>
            </a:r>
            <a:endParaRPr lang="en-GB" sz="2800" b="1" dirty="0">
              <a:latin typeface="Sassoon Infant Std" panose="020B0503020103030203" pitchFamily="34" charset="0"/>
            </a:endParaRPr>
          </a:p>
          <a:p>
            <a:pPr>
              <a:lnSpc>
                <a:spcPct val="150000"/>
              </a:lnSpc>
            </a:pPr>
            <a:endParaRPr lang="en-MT" sz="2800" b="1" dirty="0">
              <a:latin typeface="Sassoon Infant Std" panose="020B0503020103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AD97D-546F-E865-81C0-3DEBFE3EB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44510" y="930729"/>
            <a:ext cx="6762318" cy="483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207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60" name="Picture 12" descr="Big City Collage, 5000 Pieces, Ravensburger | Puzzle Warehouse">
            <a:extLst>
              <a:ext uri="{FF2B5EF4-FFF2-40B4-BE49-F238E27FC236}">
                <a16:creationId xmlns:a16="http://schemas.microsoft.com/office/drawing/2014/main" id="{E323D20D-164B-16EE-B589-E4CA209D7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36E12-C37D-7A4C-AE73-B05F94EC0265}"/>
              </a:ext>
            </a:extLst>
          </p:cNvPr>
          <p:cNvSpPr/>
          <p:nvPr/>
        </p:nvSpPr>
        <p:spPr>
          <a:xfrm>
            <a:off x="273268" y="228600"/>
            <a:ext cx="11645462" cy="6400800"/>
          </a:xfrm>
          <a:prstGeom prst="roundRect">
            <a:avLst>
              <a:gd name="adj" fmla="val 6486"/>
            </a:avLst>
          </a:prstGeom>
          <a:solidFill>
            <a:srgbClr val="FFFFFF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C629B-0CA5-656A-84F5-1B8A5161F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8702">
            <a:off x="2152649" y="661987"/>
            <a:ext cx="78867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2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60" name="Picture 12" descr="Big City Collage, 5000 Pieces, Ravensburger | Puzzle Warehouse">
            <a:extLst>
              <a:ext uri="{FF2B5EF4-FFF2-40B4-BE49-F238E27FC236}">
                <a16:creationId xmlns:a16="http://schemas.microsoft.com/office/drawing/2014/main" id="{E323D20D-164B-16EE-B589-E4CA209D7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36E12-C37D-7A4C-AE73-B05F94EC0265}"/>
              </a:ext>
            </a:extLst>
          </p:cNvPr>
          <p:cNvSpPr/>
          <p:nvPr/>
        </p:nvSpPr>
        <p:spPr>
          <a:xfrm>
            <a:off x="273268" y="165537"/>
            <a:ext cx="11645462" cy="6519041"/>
          </a:xfrm>
          <a:prstGeom prst="roundRect">
            <a:avLst>
              <a:gd name="adj" fmla="val 6486"/>
            </a:avLst>
          </a:prstGeom>
          <a:solidFill>
            <a:srgbClr val="FFFFFF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B0AF54-2A39-94A0-3097-569FF5D0AE9C}"/>
              </a:ext>
            </a:extLst>
          </p:cNvPr>
          <p:cNvSpPr/>
          <p:nvPr/>
        </p:nvSpPr>
        <p:spPr>
          <a:xfrm>
            <a:off x="493417" y="291662"/>
            <a:ext cx="5907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Looking at language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1619200-502F-3745-3578-341A3EDF5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14042"/>
              </p:ext>
            </p:extLst>
          </p:nvPr>
        </p:nvGraphicFramePr>
        <p:xfrm>
          <a:off x="788276" y="1214992"/>
          <a:ext cx="10195035" cy="5303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98345">
                  <a:extLst>
                    <a:ext uri="{9D8B030D-6E8A-4147-A177-3AD203B41FA5}">
                      <a16:colId xmlns:a16="http://schemas.microsoft.com/office/drawing/2014/main" val="3172054444"/>
                    </a:ext>
                  </a:extLst>
                </a:gridCol>
                <a:gridCol w="3398345">
                  <a:extLst>
                    <a:ext uri="{9D8B030D-6E8A-4147-A177-3AD203B41FA5}">
                      <a16:colId xmlns:a16="http://schemas.microsoft.com/office/drawing/2014/main" val="3356981582"/>
                    </a:ext>
                  </a:extLst>
                </a:gridCol>
                <a:gridCol w="3398345">
                  <a:extLst>
                    <a:ext uri="{9D8B030D-6E8A-4147-A177-3AD203B41FA5}">
                      <a16:colId xmlns:a16="http://schemas.microsoft.com/office/drawing/2014/main" val="1677375024"/>
                    </a:ext>
                  </a:extLst>
                </a:gridCol>
              </a:tblGrid>
              <a:tr h="41959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Sassoon Primary" pitchFamily="50" charset="0"/>
                        </a:rPr>
                        <a:t>Use of the Imperative</a:t>
                      </a:r>
                      <a:endParaRPr lang="en-MT" sz="2400" dirty="0">
                        <a:latin typeface="Sassoon Primary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Sassoon Primary" pitchFamily="50" charset="0"/>
                        </a:rPr>
                        <a:t>Adjectives</a:t>
                      </a:r>
                      <a:endParaRPr lang="en-MT" sz="2400" dirty="0">
                        <a:latin typeface="Sassoon Primary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Sassoon Primary" pitchFamily="50" charset="0"/>
                        </a:rPr>
                        <a:t>Powerful phrases</a:t>
                      </a:r>
                      <a:endParaRPr lang="en-MT" sz="2400" dirty="0">
                        <a:latin typeface="Sassoon Primary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75566"/>
                  </a:ext>
                </a:extLst>
              </a:tr>
              <a:tr h="396999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Explore…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Enjoy…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Discover…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Roam around…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Stroll amid…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Finish your tour…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Experience for yourself…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See…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Marvel at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Learn more…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Admire…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Visit…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beautiful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fascinating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ancient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historical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authentic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traditional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silent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magical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amazing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glorious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pleasant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informative</a:t>
                      </a:r>
                      <a:endParaRPr lang="en-MT" sz="2400" dirty="0">
                        <a:latin typeface="Sassoon Primary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Book your dream holiday today!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What are you waiting for?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Where the sun always shines.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A true spectacle for everyone who visits!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Primary" pitchFamily="50" charset="0"/>
                        </a:rPr>
                        <a:t>A sight to behold!</a:t>
                      </a:r>
                    </a:p>
                    <a:p>
                      <a:endParaRPr lang="en-MT" sz="2400" dirty="0">
                        <a:latin typeface="Sassoon Primary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955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63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60" name="Picture 12" descr="Big City Collage, 5000 Pieces, Ravensburger | Puzzle Warehouse">
            <a:extLst>
              <a:ext uri="{FF2B5EF4-FFF2-40B4-BE49-F238E27FC236}">
                <a16:creationId xmlns:a16="http://schemas.microsoft.com/office/drawing/2014/main" id="{E323D20D-164B-16EE-B589-E4CA209D7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36E12-C37D-7A4C-AE73-B05F94EC0265}"/>
              </a:ext>
            </a:extLst>
          </p:cNvPr>
          <p:cNvSpPr/>
          <p:nvPr/>
        </p:nvSpPr>
        <p:spPr>
          <a:xfrm>
            <a:off x="273268" y="165538"/>
            <a:ext cx="11645462" cy="6400800"/>
          </a:xfrm>
          <a:prstGeom prst="roundRect">
            <a:avLst>
              <a:gd name="adj" fmla="val 6486"/>
            </a:avLst>
          </a:prstGeom>
          <a:solidFill>
            <a:srgbClr val="FFFFFF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B0AF54-2A39-94A0-3097-569FF5D0AE9C}"/>
              </a:ext>
            </a:extLst>
          </p:cNvPr>
          <p:cNvSpPr/>
          <p:nvPr/>
        </p:nvSpPr>
        <p:spPr>
          <a:xfrm>
            <a:off x="503880" y="237920"/>
            <a:ext cx="7881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503020103030203" pitchFamily="34" charset="0"/>
              </a:rPr>
              <a:t>Creating an effective poster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8D959F6-C9D4-C32A-3598-949EB5AD8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48126"/>
              </p:ext>
            </p:extLst>
          </p:nvPr>
        </p:nvGraphicFramePr>
        <p:xfrm>
          <a:off x="777765" y="1440634"/>
          <a:ext cx="10415752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7876">
                  <a:extLst>
                    <a:ext uri="{9D8B030D-6E8A-4147-A177-3AD203B41FA5}">
                      <a16:colId xmlns:a16="http://schemas.microsoft.com/office/drawing/2014/main" val="3944407222"/>
                    </a:ext>
                  </a:extLst>
                </a:gridCol>
                <a:gridCol w="5207876">
                  <a:extLst>
                    <a:ext uri="{9D8B030D-6E8A-4147-A177-3AD203B41FA5}">
                      <a16:colId xmlns:a16="http://schemas.microsoft.com/office/drawing/2014/main" val="2045801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latin typeface="Sassoon Infant Std" panose="020B0503020103030203" pitchFamily="34" charset="0"/>
                        </a:rPr>
                        <a:t>An effective poster should…</a:t>
                      </a:r>
                      <a:endParaRPr lang="en-MT" sz="2400" b="1" dirty="0">
                        <a:latin typeface="Sassoon Infant Std" panose="020B050302010303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92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have short snappy sentences and phrases</a:t>
                      </a:r>
                      <a:endParaRPr lang="en-MT" sz="2400" dirty="0">
                        <a:latin typeface="Sassoon Infant Std" panose="020B050302010303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Keep your writing brief and to the point.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02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include interesting adjectives and phrases to describe.</a:t>
                      </a:r>
                      <a:endParaRPr lang="en-MT" sz="2400" dirty="0">
                        <a:latin typeface="Sassoon Infant Std" panose="020B050302010303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sensory language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powerful phrases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alliteration and repetition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595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have a clear layout and presentation. 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title should stand out.</a:t>
                      </a:r>
                      <a:endParaRPr lang="en-MT" sz="2400" dirty="0">
                        <a:latin typeface="Sassoon Infant Std" panose="020B050302010303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presents key information clearly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includes three different landmarks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bold text, underlining, bubble writing, capitals, bullets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have an eye catching layout</a:t>
                      </a:r>
                      <a:endParaRPr lang="en-MT" sz="2400" dirty="0">
                        <a:latin typeface="Sassoon Infant Std" panose="020B050302010303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>
                          <a:latin typeface="Sassoon Infant Std" panose="020B0503020103030203" pitchFamily="34" charset="0"/>
                        </a:rPr>
                        <a:t>images and colours</a:t>
                      </a:r>
                      <a:endParaRPr lang="en-MT" sz="2400" dirty="0">
                        <a:latin typeface="Sassoon Infant Std" panose="020B0503020103030203" pitchFamily="34" charset="0"/>
                      </a:endParaRPr>
                    </a:p>
                    <a:p>
                      <a:endParaRPr lang="en-MT" sz="2400" dirty="0">
                        <a:latin typeface="Sassoon Infant Std" panose="020B05030201030302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119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36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uren Rebbeck - Malta">
            <a:extLst>
              <a:ext uri="{FF2B5EF4-FFF2-40B4-BE49-F238E27FC236}">
                <a16:creationId xmlns:a16="http://schemas.microsoft.com/office/drawing/2014/main" id="{AC73BB9C-9D7C-2013-E298-29BEC935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4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CE8EF-D2AA-C845-A868-BE387211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04" y="1268964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Sassoon Infant Std" panose="020B0503020103030203" pitchFamily="34" charset="0"/>
              </a:rPr>
              <a:t>Look at the model text.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7CB01-394C-B921-3A4B-33CE43772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43614" y="1163776"/>
            <a:ext cx="6629782" cy="45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1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60" name="Picture 12" descr="Big City Collage, 5000 Pieces, Ravensburger | Puzzle Warehouse">
            <a:extLst>
              <a:ext uri="{FF2B5EF4-FFF2-40B4-BE49-F238E27FC236}">
                <a16:creationId xmlns:a16="http://schemas.microsoft.com/office/drawing/2014/main" id="{E323D20D-164B-16EE-B589-E4CA209D7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36E12-C37D-7A4C-AE73-B05F94EC0265}"/>
              </a:ext>
            </a:extLst>
          </p:cNvPr>
          <p:cNvSpPr/>
          <p:nvPr/>
        </p:nvSpPr>
        <p:spPr>
          <a:xfrm>
            <a:off x="273268" y="228600"/>
            <a:ext cx="11645462" cy="6400800"/>
          </a:xfrm>
          <a:prstGeom prst="roundRect">
            <a:avLst>
              <a:gd name="adj" fmla="val 6486"/>
            </a:avLst>
          </a:prstGeom>
          <a:solidFill>
            <a:srgbClr val="FFFFFF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4AF56-E3CD-25DF-FDB7-A1BF6C9AB349}"/>
              </a:ext>
            </a:extLst>
          </p:cNvPr>
          <p:cNvSpPr txBox="1"/>
          <p:nvPr/>
        </p:nvSpPr>
        <p:spPr>
          <a:xfrm>
            <a:off x="1014248" y="865839"/>
            <a:ext cx="10163503" cy="509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Sassoon Infant Std" panose="020B0503020103030203" pitchFamily="34" charset="0"/>
              </a:rPr>
              <a:t>Your task is to 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ssoon Infant Std" panose="020B0503020103030203" pitchFamily="34" charset="0"/>
              </a:rPr>
              <a:t>plan and design </a:t>
            </a:r>
            <a:r>
              <a:rPr lang="en-GB" sz="2800" b="1" dirty="0">
                <a:latin typeface="Sassoon Infant Std" panose="020B0503020103030203" pitchFamily="34" charset="0"/>
              </a:rPr>
              <a:t>a 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ssoon Infant Std" panose="020B0503020103030203" pitchFamily="34" charset="0"/>
              </a:rPr>
              <a:t>poster</a:t>
            </a:r>
            <a:r>
              <a:rPr lang="en-GB" sz="2800" b="1" dirty="0">
                <a:latin typeface="Sassoon Infant Std" panose="020B0503020103030203" pitchFamily="34" charset="0"/>
              </a:rPr>
              <a:t> to encourage tourists to visits your favourite city.  </a:t>
            </a:r>
          </a:p>
          <a:p>
            <a:pPr>
              <a:lnSpc>
                <a:spcPct val="150000"/>
              </a:lnSpc>
            </a:pPr>
            <a:endParaRPr lang="en-GB" sz="2800" b="1" dirty="0">
              <a:latin typeface="Sassoon Infant Std" panose="020B050302010303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Sassoon Infant Std" panose="020B0503020103030203" pitchFamily="34" charset="0"/>
              </a:rPr>
              <a:t>Think about which 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ssoon Infant Std" panose="020B0503020103030203" pitchFamily="34" charset="0"/>
              </a:rPr>
              <a:t>landmarks</a:t>
            </a:r>
            <a:r>
              <a:rPr lang="en-GB" sz="2800" b="1" dirty="0">
                <a:latin typeface="Sassoon Infant Std" panose="020B0503020103030203" pitchFamily="34" charset="0"/>
              </a:rPr>
              <a:t> they can see and what amazing activities they can do while in this city.</a:t>
            </a:r>
            <a:r>
              <a:rPr lang="en-GB" sz="2800" dirty="0"/>
              <a:t> </a:t>
            </a:r>
          </a:p>
          <a:p>
            <a:pPr>
              <a:lnSpc>
                <a:spcPct val="150000"/>
              </a:lnSpc>
            </a:pPr>
            <a:endParaRPr lang="en-GB" sz="2800" b="1" dirty="0">
              <a:latin typeface="Sassoon Infant Std" panose="020B050302010303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Sassoon Infant Std" panose="020B0503020103030203" pitchFamily="34" charset="0"/>
              </a:rPr>
              <a:t>Read these ideas and then complete your 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ssoon Infant Std" panose="020B0503020103030203" pitchFamily="34" charset="0"/>
              </a:rPr>
              <a:t>planning sheet</a:t>
            </a:r>
            <a:r>
              <a:rPr lang="en-GB" sz="2800" b="1" dirty="0">
                <a:latin typeface="Sassoon Infant Std" panose="020B0503020103030203" pitchFamily="34" charset="0"/>
              </a:rPr>
              <a:t>.</a:t>
            </a:r>
            <a:endParaRPr lang="en-MT" sz="2800" b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1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60" name="Picture 12" descr="Big City Collage, 5000 Pieces, Ravensburger | Puzzle Warehouse">
            <a:extLst>
              <a:ext uri="{FF2B5EF4-FFF2-40B4-BE49-F238E27FC236}">
                <a16:creationId xmlns:a16="http://schemas.microsoft.com/office/drawing/2014/main" id="{E323D20D-164B-16EE-B589-E4CA209D7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36E12-C37D-7A4C-AE73-B05F94EC0265}"/>
              </a:ext>
            </a:extLst>
          </p:cNvPr>
          <p:cNvSpPr/>
          <p:nvPr/>
        </p:nvSpPr>
        <p:spPr>
          <a:xfrm>
            <a:off x="273268" y="228600"/>
            <a:ext cx="11645462" cy="6400800"/>
          </a:xfrm>
          <a:prstGeom prst="roundRect">
            <a:avLst>
              <a:gd name="adj" fmla="val 6486"/>
            </a:avLst>
          </a:prstGeom>
          <a:solidFill>
            <a:srgbClr val="FFFFFF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F3061C-456E-69B6-5941-2D6B0A7B580C}"/>
              </a:ext>
            </a:extLst>
          </p:cNvPr>
          <p:cNvCxnSpPr>
            <a:cxnSpLocks/>
          </p:cNvCxnSpPr>
          <p:nvPr/>
        </p:nvCxnSpPr>
        <p:spPr>
          <a:xfrm flipV="1">
            <a:off x="4800794" y="2417379"/>
            <a:ext cx="1440828" cy="31531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ECB697-D0ED-DE1B-DA7D-19E6ECFBA3DC}"/>
              </a:ext>
            </a:extLst>
          </p:cNvPr>
          <p:cNvCxnSpPr>
            <a:cxnSpLocks/>
          </p:cNvCxnSpPr>
          <p:nvPr/>
        </p:nvCxnSpPr>
        <p:spPr>
          <a:xfrm>
            <a:off x="4826264" y="3202250"/>
            <a:ext cx="1415358" cy="463083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1F23B9-ADF6-0129-94D7-A1B1A026FD0A}"/>
              </a:ext>
            </a:extLst>
          </p:cNvPr>
          <p:cNvCxnSpPr>
            <a:cxnSpLocks/>
          </p:cNvCxnSpPr>
          <p:nvPr/>
        </p:nvCxnSpPr>
        <p:spPr>
          <a:xfrm>
            <a:off x="4857940" y="3359204"/>
            <a:ext cx="1324082" cy="2087284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C74AF56-E3CD-25DF-FDB7-A1BF6C9AB349}"/>
              </a:ext>
            </a:extLst>
          </p:cNvPr>
          <p:cNvSpPr txBox="1"/>
          <p:nvPr/>
        </p:nvSpPr>
        <p:spPr>
          <a:xfrm rot="21385275">
            <a:off x="959254" y="2258129"/>
            <a:ext cx="3904593" cy="1973169"/>
          </a:xfrm>
          <a:custGeom>
            <a:avLst/>
            <a:gdLst>
              <a:gd name="connsiteX0" fmla="*/ 0 w 3904593"/>
              <a:gd name="connsiteY0" fmla="*/ 0 h 1973169"/>
              <a:gd name="connsiteX1" fmla="*/ 440661 w 3904593"/>
              <a:gd name="connsiteY1" fmla="*/ 0 h 1973169"/>
              <a:gd name="connsiteX2" fmla="*/ 1037506 w 3904593"/>
              <a:gd name="connsiteY2" fmla="*/ 0 h 1973169"/>
              <a:gd name="connsiteX3" fmla="*/ 1556259 w 3904593"/>
              <a:gd name="connsiteY3" fmla="*/ 0 h 1973169"/>
              <a:gd name="connsiteX4" fmla="*/ 2153104 w 3904593"/>
              <a:gd name="connsiteY4" fmla="*/ 0 h 1973169"/>
              <a:gd name="connsiteX5" fmla="*/ 2671857 w 3904593"/>
              <a:gd name="connsiteY5" fmla="*/ 0 h 1973169"/>
              <a:gd name="connsiteX6" fmla="*/ 3268702 w 3904593"/>
              <a:gd name="connsiteY6" fmla="*/ 0 h 1973169"/>
              <a:gd name="connsiteX7" fmla="*/ 3904593 w 3904593"/>
              <a:gd name="connsiteY7" fmla="*/ 0 h 1973169"/>
              <a:gd name="connsiteX8" fmla="*/ 3904593 w 3904593"/>
              <a:gd name="connsiteY8" fmla="*/ 513024 h 1973169"/>
              <a:gd name="connsiteX9" fmla="*/ 3904593 w 3904593"/>
              <a:gd name="connsiteY9" fmla="*/ 1026048 h 1973169"/>
              <a:gd name="connsiteX10" fmla="*/ 3904593 w 3904593"/>
              <a:gd name="connsiteY10" fmla="*/ 1973169 h 1973169"/>
              <a:gd name="connsiteX11" fmla="*/ 3346794 w 3904593"/>
              <a:gd name="connsiteY11" fmla="*/ 1973169 h 1973169"/>
              <a:gd name="connsiteX12" fmla="*/ 2867087 w 3904593"/>
              <a:gd name="connsiteY12" fmla="*/ 1973169 h 1973169"/>
              <a:gd name="connsiteX13" fmla="*/ 2348334 w 3904593"/>
              <a:gd name="connsiteY13" fmla="*/ 1973169 h 1973169"/>
              <a:gd name="connsiteX14" fmla="*/ 1829581 w 3904593"/>
              <a:gd name="connsiteY14" fmla="*/ 1973169 h 1973169"/>
              <a:gd name="connsiteX15" fmla="*/ 1388920 w 3904593"/>
              <a:gd name="connsiteY15" fmla="*/ 1973169 h 1973169"/>
              <a:gd name="connsiteX16" fmla="*/ 948258 w 3904593"/>
              <a:gd name="connsiteY16" fmla="*/ 1973169 h 1973169"/>
              <a:gd name="connsiteX17" fmla="*/ 0 w 3904593"/>
              <a:gd name="connsiteY17" fmla="*/ 1973169 h 1973169"/>
              <a:gd name="connsiteX18" fmla="*/ 0 w 3904593"/>
              <a:gd name="connsiteY18" fmla="*/ 1440413 h 1973169"/>
              <a:gd name="connsiteX19" fmla="*/ 0 w 3904593"/>
              <a:gd name="connsiteY19" fmla="*/ 907658 h 1973169"/>
              <a:gd name="connsiteX20" fmla="*/ 0 w 3904593"/>
              <a:gd name="connsiteY20" fmla="*/ 473561 h 1973169"/>
              <a:gd name="connsiteX21" fmla="*/ 0 w 3904593"/>
              <a:gd name="connsiteY21" fmla="*/ 0 h 197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04593" h="1973169" fill="none" extrusionOk="0">
                <a:moveTo>
                  <a:pt x="0" y="0"/>
                </a:moveTo>
                <a:cubicBezTo>
                  <a:pt x="120636" y="-7117"/>
                  <a:pt x="321114" y="35817"/>
                  <a:pt x="440661" y="0"/>
                </a:cubicBezTo>
                <a:cubicBezTo>
                  <a:pt x="560208" y="-35817"/>
                  <a:pt x="770053" y="71532"/>
                  <a:pt x="1037506" y="0"/>
                </a:cubicBezTo>
                <a:cubicBezTo>
                  <a:pt x="1304959" y="-71532"/>
                  <a:pt x="1426298" y="35719"/>
                  <a:pt x="1556259" y="0"/>
                </a:cubicBezTo>
                <a:cubicBezTo>
                  <a:pt x="1686220" y="-35719"/>
                  <a:pt x="1974081" y="41633"/>
                  <a:pt x="2153104" y="0"/>
                </a:cubicBezTo>
                <a:cubicBezTo>
                  <a:pt x="2332127" y="-41633"/>
                  <a:pt x="2463708" y="32378"/>
                  <a:pt x="2671857" y="0"/>
                </a:cubicBezTo>
                <a:cubicBezTo>
                  <a:pt x="2880006" y="-32378"/>
                  <a:pt x="2976127" y="63141"/>
                  <a:pt x="3268702" y="0"/>
                </a:cubicBezTo>
                <a:cubicBezTo>
                  <a:pt x="3561278" y="-63141"/>
                  <a:pt x="3715219" y="232"/>
                  <a:pt x="3904593" y="0"/>
                </a:cubicBezTo>
                <a:cubicBezTo>
                  <a:pt x="3918342" y="190065"/>
                  <a:pt x="3860937" y="398665"/>
                  <a:pt x="3904593" y="513024"/>
                </a:cubicBezTo>
                <a:cubicBezTo>
                  <a:pt x="3948249" y="627383"/>
                  <a:pt x="3885647" y="877346"/>
                  <a:pt x="3904593" y="1026048"/>
                </a:cubicBezTo>
                <a:cubicBezTo>
                  <a:pt x="3923539" y="1174750"/>
                  <a:pt x="3875392" y="1641972"/>
                  <a:pt x="3904593" y="1973169"/>
                </a:cubicBezTo>
                <a:cubicBezTo>
                  <a:pt x="3782348" y="2002388"/>
                  <a:pt x="3550593" y="1937005"/>
                  <a:pt x="3346794" y="1973169"/>
                </a:cubicBezTo>
                <a:cubicBezTo>
                  <a:pt x="3142995" y="2009333"/>
                  <a:pt x="3094111" y="1961202"/>
                  <a:pt x="2867087" y="1973169"/>
                </a:cubicBezTo>
                <a:cubicBezTo>
                  <a:pt x="2640063" y="1985136"/>
                  <a:pt x="2471074" y="1937155"/>
                  <a:pt x="2348334" y="1973169"/>
                </a:cubicBezTo>
                <a:cubicBezTo>
                  <a:pt x="2225594" y="2009183"/>
                  <a:pt x="1996303" y="1931169"/>
                  <a:pt x="1829581" y="1973169"/>
                </a:cubicBezTo>
                <a:cubicBezTo>
                  <a:pt x="1662859" y="2015169"/>
                  <a:pt x="1576862" y="1926842"/>
                  <a:pt x="1388920" y="1973169"/>
                </a:cubicBezTo>
                <a:cubicBezTo>
                  <a:pt x="1200978" y="2019496"/>
                  <a:pt x="1150636" y="1951365"/>
                  <a:pt x="948258" y="1973169"/>
                </a:cubicBezTo>
                <a:cubicBezTo>
                  <a:pt x="745880" y="1994973"/>
                  <a:pt x="464358" y="1865304"/>
                  <a:pt x="0" y="1973169"/>
                </a:cubicBezTo>
                <a:cubicBezTo>
                  <a:pt x="-53801" y="1793069"/>
                  <a:pt x="1857" y="1675971"/>
                  <a:pt x="0" y="1440413"/>
                </a:cubicBezTo>
                <a:cubicBezTo>
                  <a:pt x="-1857" y="1204855"/>
                  <a:pt x="7285" y="1023475"/>
                  <a:pt x="0" y="907658"/>
                </a:cubicBezTo>
                <a:cubicBezTo>
                  <a:pt x="-7285" y="791841"/>
                  <a:pt x="6504" y="572249"/>
                  <a:pt x="0" y="473561"/>
                </a:cubicBezTo>
                <a:cubicBezTo>
                  <a:pt x="-6504" y="374873"/>
                  <a:pt x="2411" y="148564"/>
                  <a:pt x="0" y="0"/>
                </a:cubicBezTo>
                <a:close/>
              </a:path>
              <a:path w="3904593" h="1973169" stroke="0" extrusionOk="0">
                <a:moveTo>
                  <a:pt x="0" y="0"/>
                </a:moveTo>
                <a:cubicBezTo>
                  <a:pt x="218453" y="-48970"/>
                  <a:pt x="407701" y="43854"/>
                  <a:pt x="635891" y="0"/>
                </a:cubicBezTo>
                <a:cubicBezTo>
                  <a:pt x="864081" y="-43854"/>
                  <a:pt x="962543" y="4414"/>
                  <a:pt x="1076552" y="0"/>
                </a:cubicBezTo>
                <a:cubicBezTo>
                  <a:pt x="1190561" y="-4414"/>
                  <a:pt x="1388963" y="58809"/>
                  <a:pt x="1634351" y="0"/>
                </a:cubicBezTo>
                <a:cubicBezTo>
                  <a:pt x="1879739" y="-58809"/>
                  <a:pt x="1947245" y="22143"/>
                  <a:pt x="2192150" y="0"/>
                </a:cubicBezTo>
                <a:cubicBezTo>
                  <a:pt x="2437055" y="-22143"/>
                  <a:pt x="2536632" y="20427"/>
                  <a:pt x="2710903" y="0"/>
                </a:cubicBezTo>
                <a:cubicBezTo>
                  <a:pt x="2885174" y="-20427"/>
                  <a:pt x="3044174" y="44055"/>
                  <a:pt x="3268702" y="0"/>
                </a:cubicBezTo>
                <a:cubicBezTo>
                  <a:pt x="3493230" y="-44055"/>
                  <a:pt x="3731976" y="5579"/>
                  <a:pt x="3904593" y="0"/>
                </a:cubicBezTo>
                <a:cubicBezTo>
                  <a:pt x="3942679" y="204077"/>
                  <a:pt x="3849632" y="284098"/>
                  <a:pt x="3904593" y="473561"/>
                </a:cubicBezTo>
                <a:cubicBezTo>
                  <a:pt x="3959554" y="663024"/>
                  <a:pt x="3867181" y="704336"/>
                  <a:pt x="3904593" y="907658"/>
                </a:cubicBezTo>
                <a:cubicBezTo>
                  <a:pt x="3942005" y="1110980"/>
                  <a:pt x="3856215" y="1233785"/>
                  <a:pt x="3904593" y="1341755"/>
                </a:cubicBezTo>
                <a:cubicBezTo>
                  <a:pt x="3952971" y="1449725"/>
                  <a:pt x="3875687" y="1723481"/>
                  <a:pt x="3904593" y="1973169"/>
                </a:cubicBezTo>
                <a:cubicBezTo>
                  <a:pt x="3708257" y="2021979"/>
                  <a:pt x="3664117" y="1926368"/>
                  <a:pt x="3424886" y="1973169"/>
                </a:cubicBezTo>
                <a:cubicBezTo>
                  <a:pt x="3185655" y="2019970"/>
                  <a:pt x="2990498" y="1940918"/>
                  <a:pt x="2867087" y="1973169"/>
                </a:cubicBezTo>
                <a:cubicBezTo>
                  <a:pt x="2743676" y="2005420"/>
                  <a:pt x="2540482" y="1937894"/>
                  <a:pt x="2387380" y="1973169"/>
                </a:cubicBezTo>
                <a:cubicBezTo>
                  <a:pt x="2234278" y="2008444"/>
                  <a:pt x="1989391" y="1941064"/>
                  <a:pt x="1829581" y="1973169"/>
                </a:cubicBezTo>
                <a:cubicBezTo>
                  <a:pt x="1669771" y="2005274"/>
                  <a:pt x="1413277" y="1960718"/>
                  <a:pt x="1271782" y="1973169"/>
                </a:cubicBezTo>
                <a:cubicBezTo>
                  <a:pt x="1130287" y="1985620"/>
                  <a:pt x="937070" y="1916264"/>
                  <a:pt x="713983" y="1973169"/>
                </a:cubicBezTo>
                <a:cubicBezTo>
                  <a:pt x="490896" y="2030074"/>
                  <a:pt x="311726" y="1946889"/>
                  <a:pt x="0" y="1973169"/>
                </a:cubicBezTo>
                <a:cubicBezTo>
                  <a:pt x="-49707" y="1875050"/>
                  <a:pt x="17227" y="1698625"/>
                  <a:pt x="0" y="1539072"/>
                </a:cubicBezTo>
                <a:cubicBezTo>
                  <a:pt x="-17227" y="1379519"/>
                  <a:pt x="17038" y="1264624"/>
                  <a:pt x="0" y="1045780"/>
                </a:cubicBezTo>
                <a:cubicBezTo>
                  <a:pt x="-17038" y="826936"/>
                  <a:pt x="43487" y="687535"/>
                  <a:pt x="0" y="591951"/>
                </a:cubicBezTo>
                <a:cubicBezTo>
                  <a:pt x="-43487" y="496367"/>
                  <a:pt x="39073" y="28275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Sassoon Infant Std" panose="020B0503020103030203" pitchFamily="34" charset="0"/>
              </a:rPr>
              <a:t>Choose 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ssoon Infant Std" panose="020B0503020103030203" pitchFamily="34" charset="0"/>
              </a:rPr>
              <a:t>three landmarks </a:t>
            </a:r>
            <a:r>
              <a:rPr lang="en-GB" sz="2800" b="1" dirty="0">
                <a:latin typeface="Sassoon Infant Std" panose="020B0503020103030203" pitchFamily="34" charset="0"/>
              </a:rPr>
              <a:t>you would like to write about. </a:t>
            </a:r>
            <a:endParaRPr lang="en-MT" sz="2800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5B835-B24E-4DD8-66FF-07C0BED9C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44510" y="930729"/>
            <a:ext cx="6762318" cy="483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713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60" name="Picture 12" descr="Big City Collage, 5000 Pieces, Ravensburger | Puzzle Warehouse">
            <a:extLst>
              <a:ext uri="{FF2B5EF4-FFF2-40B4-BE49-F238E27FC236}">
                <a16:creationId xmlns:a16="http://schemas.microsoft.com/office/drawing/2014/main" id="{E323D20D-164B-16EE-B589-E4CA209D7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36E12-C37D-7A4C-AE73-B05F94EC0265}"/>
              </a:ext>
            </a:extLst>
          </p:cNvPr>
          <p:cNvSpPr/>
          <p:nvPr/>
        </p:nvSpPr>
        <p:spPr>
          <a:xfrm>
            <a:off x="273268" y="228600"/>
            <a:ext cx="11645462" cy="6400800"/>
          </a:xfrm>
          <a:prstGeom prst="roundRect">
            <a:avLst>
              <a:gd name="adj" fmla="val 6486"/>
            </a:avLst>
          </a:prstGeom>
          <a:solidFill>
            <a:srgbClr val="FFFFFF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4AF56-E3CD-25DF-FDB7-A1BF6C9AB349}"/>
              </a:ext>
            </a:extLst>
          </p:cNvPr>
          <p:cNvSpPr txBox="1"/>
          <p:nvPr/>
        </p:nvSpPr>
        <p:spPr>
          <a:xfrm rot="21385275">
            <a:off x="959254" y="2258130"/>
            <a:ext cx="3904593" cy="1973169"/>
          </a:xfrm>
          <a:custGeom>
            <a:avLst/>
            <a:gdLst>
              <a:gd name="connsiteX0" fmla="*/ 0 w 3904593"/>
              <a:gd name="connsiteY0" fmla="*/ 0 h 1973169"/>
              <a:gd name="connsiteX1" fmla="*/ 440661 w 3904593"/>
              <a:gd name="connsiteY1" fmla="*/ 0 h 1973169"/>
              <a:gd name="connsiteX2" fmla="*/ 1037506 w 3904593"/>
              <a:gd name="connsiteY2" fmla="*/ 0 h 1973169"/>
              <a:gd name="connsiteX3" fmla="*/ 1556259 w 3904593"/>
              <a:gd name="connsiteY3" fmla="*/ 0 h 1973169"/>
              <a:gd name="connsiteX4" fmla="*/ 2153104 w 3904593"/>
              <a:gd name="connsiteY4" fmla="*/ 0 h 1973169"/>
              <a:gd name="connsiteX5" fmla="*/ 2671857 w 3904593"/>
              <a:gd name="connsiteY5" fmla="*/ 0 h 1973169"/>
              <a:gd name="connsiteX6" fmla="*/ 3268702 w 3904593"/>
              <a:gd name="connsiteY6" fmla="*/ 0 h 1973169"/>
              <a:gd name="connsiteX7" fmla="*/ 3904593 w 3904593"/>
              <a:gd name="connsiteY7" fmla="*/ 0 h 1973169"/>
              <a:gd name="connsiteX8" fmla="*/ 3904593 w 3904593"/>
              <a:gd name="connsiteY8" fmla="*/ 513024 h 1973169"/>
              <a:gd name="connsiteX9" fmla="*/ 3904593 w 3904593"/>
              <a:gd name="connsiteY9" fmla="*/ 1026048 h 1973169"/>
              <a:gd name="connsiteX10" fmla="*/ 3904593 w 3904593"/>
              <a:gd name="connsiteY10" fmla="*/ 1973169 h 1973169"/>
              <a:gd name="connsiteX11" fmla="*/ 3346794 w 3904593"/>
              <a:gd name="connsiteY11" fmla="*/ 1973169 h 1973169"/>
              <a:gd name="connsiteX12" fmla="*/ 2867087 w 3904593"/>
              <a:gd name="connsiteY12" fmla="*/ 1973169 h 1973169"/>
              <a:gd name="connsiteX13" fmla="*/ 2348334 w 3904593"/>
              <a:gd name="connsiteY13" fmla="*/ 1973169 h 1973169"/>
              <a:gd name="connsiteX14" fmla="*/ 1829581 w 3904593"/>
              <a:gd name="connsiteY14" fmla="*/ 1973169 h 1973169"/>
              <a:gd name="connsiteX15" fmla="*/ 1388920 w 3904593"/>
              <a:gd name="connsiteY15" fmla="*/ 1973169 h 1973169"/>
              <a:gd name="connsiteX16" fmla="*/ 948258 w 3904593"/>
              <a:gd name="connsiteY16" fmla="*/ 1973169 h 1973169"/>
              <a:gd name="connsiteX17" fmla="*/ 0 w 3904593"/>
              <a:gd name="connsiteY17" fmla="*/ 1973169 h 1973169"/>
              <a:gd name="connsiteX18" fmla="*/ 0 w 3904593"/>
              <a:gd name="connsiteY18" fmla="*/ 1440413 h 1973169"/>
              <a:gd name="connsiteX19" fmla="*/ 0 w 3904593"/>
              <a:gd name="connsiteY19" fmla="*/ 907658 h 1973169"/>
              <a:gd name="connsiteX20" fmla="*/ 0 w 3904593"/>
              <a:gd name="connsiteY20" fmla="*/ 473561 h 1973169"/>
              <a:gd name="connsiteX21" fmla="*/ 0 w 3904593"/>
              <a:gd name="connsiteY21" fmla="*/ 0 h 197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04593" h="1973169" fill="none" extrusionOk="0">
                <a:moveTo>
                  <a:pt x="0" y="0"/>
                </a:moveTo>
                <a:cubicBezTo>
                  <a:pt x="120636" y="-7117"/>
                  <a:pt x="321114" y="35817"/>
                  <a:pt x="440661" y="0"/>
                </a:cubicBezTo>
                <a:cubicBezTo>
                  <a:pt x="560208" y="-35817"/>
                  <a:pt x="770053" y="71532"/>
                  <a:pt x="1037506" y="0"/>
                </a:cubicBezTo>
                <a:cubicBezTo>
                  <a:pt x="1304959" y="-71532"/>
                  <a:pt x="1426298" y="35719"/>
                  <a:pt x="1556259" y="0"/>
                </a:cubicBezTo>
                <a:cubicBezTo>
                  <a:pt x="1686220" y="-35719"/>
                  <a:pt x="1974081" y="41633"/>
                  <a:pt x="2153104" y="0"/>
                </a:cubicBezTo>
                <a:cubicBezTo>
                  <a:pt x="2332127" y="-41633"/>
                  <a:pt x="2463708" y="32378"/>
                  <a:pt x="2671857" y="0"/>
                </a:cubicBezTo>
                <a:cubicBezTo>
                  <a:pt x="2880006" y="-32378"/>
                  <a:pt x="2976127" y="63141"/>
                  <a:pt x="3268702" y="0"/>
                </a:cubicBezTo>
                <a:cubicBezTo>
                  <a:pt x="3561278" y="-63141"/>
                  <a:pt x="3715219" y="232"/>
                  <a:pt x="3904593" y="0"/>
                </a:cubicBezTo>
                <a:cubicBezTo>
                  <a:pt x="3918342" y="190065"/>
                  <a:pt x="3860937" y="398665"/>
                  <a:pt x="3904593" y="513024"/>
                </a:cubicBezTo>
                <a:cubicBezTo>
                  <a:pt x="3948249" y="627383"/>
                  <a:pt x="3885647" y="877346"/>
                  <a:pt x="3904593" y="1026048"/>
                </a:cubicBezTo>
                <a:cubicBezTo>
                  <a:pt x="3923539" y="1174750"/>
                  <a:pt x="3875392" y="1641972"/>
                  <a:pt x="3904593" y="1973169"/>
                </a:cubicBezTo>
                <a:cubicBezTo>
                  <a:pt x="3782348" y="2002388"/>
                  <a:pt x="3550593" y="1937005"/>
                  <a:pt x="3346794" y="1973169"/>
                </a:cubicBezTo>
                <a:cubicBezTo>
                  <a:pt x="3142995" y="2009333"/>
                  <a:pt x="3094111" y="1961202"/>
                  <a:pt x="2867087" y="1973169"/>
                </a:cubicBezTo>
                <a:cubicBezTo>
                  <a:pt x="2640063" y="1985136"/>
                  <a:pt x="2471074" y="1937155"/>
                  <a:pt x="2348334" y="1973169"/>
                </a:cubicBezTo>
                <a:cubicBezTo>
                  <a:pt x="2225594" y="2009183"/>
                  <a:pt x="1996303" y="1931169"/>
                  <a:pt x="1829581" y="1973169"/>
                </a:cubicBezTo>
                <a:cubicBezTo>
                  <a:pt x="1662859" y="2015169"/>
                  <a:pt x="1576862" y="1926842"/>
                  <a:pt x="1388920" y="1973169"/>
                </a:cubicBezTo>
                <a:cubicBezTo>
                  <a:pt x="1200978" y="2019496"/>
                  <a:pt x="1150636" y="1951365"/>
                  <a:pt x="948258" y="1973169"/>
                </a:cubicBezTo>
                <a:cubicBezTo>
                  <a:pt x="745880" y="1994973"/>
                  <a:pt x="464358" y="1865304"/>
                  <a:pt x="0" y="1973169"/>
                </a:cubicBezTo>
                <a:cubicBezTo>
                  <a:pt x="-53801" y="1793069"/>
                  <a:pt x="1857" y="1675971"/>
                  <a:pt x="0" y="1440413"/>
                </a:cubicBezTo>
                <a:cubicBezTo>
                  <a:pt x="-1857" y="1204855"/>
                  <a:pt x="7285" y="1023475"/>
                  <a:pt x="0" y="907658"/>
                </a:cubicBezTo>
                <a:cubicBezTo>
                  <a:pt x="-7285" y="791841"/>
                  <a:pt x="6504" y="572249"/>
                  <a:pt x="0" y="473561"/>
                </a:cubicBezTo>
                <a:cubicBezTo>
                  <a:pt x="-6504" y="374873"/>
                  <a:pt x="2411" y="148564"/>
                  <a:pt x="0" y="0"/>
                </a:cubicBezTo>
                <a:close/>
              </a:path>
              <a:path w="3904593" h="1973169" stroke="0" extrusionOk="0">
                <a:moveTo>
                  <a:pt x="0" y="0"/>
                </a:moveTo>
                <a:cubicBezTo>
                  <a:pt x="218453" y="-48970"/>
                  <a:pt x="407701" y="43854"/>
                  <a:pt x="635891" y="0"/>
                </a:cubicBezTo>
                <a:cubicBezTo>
                  <a:pt x="864081" y="-43854"/>
                  <a:pt x="962543" y="4414"/>
                  <a:pt x="1076552" y="0"/>
                </a:cubicBezTo>
                <a:cubicBezTo>
                  <a:pt x="1190561" y="-4414"/>
                  <a:pt x="1388963" y="58809"/>
                  <a:pt x="1634351" y="0"/>
                </a:cubicBezTo>
                <a:cubicBezTo>
                  <a:pt x="1879739" y="-58809"/>
                  <a:pt x="1947245" y="22143"/>
                  <a:pt x="2192150" y="0"/>
                </a:cubicBezTo>
                <a:cubicBezTo>
                  <a:pt x="2437055" y="-22143"/>
                  <a:pt x="2536632" y="20427"/>
                  <a:pt x="2710903" y="0"/>
                </a:cubicBezTo>
                <a:cubicBezTo>
                  <a:pt x="2885174" y="-20427"/>
                  <a:pt x="3044174" y="44055"/>
                  <a:pt x="3268702" y="0"/>
                </a:cubicBezTo>
                <a:cubicBezTo>
                  <a:pt x="3493230" y="-44055"/>
                  <a:pt x="3731976" y="5579"/>
                  <a:pt x="3904593" y="0"/>
                </a:cubicBezTo>
                <a:cubicBezTo>
                  <a:pt x="3942679" y="204077"/>
                  <a:pt x="3849632" y="284098"/>
                  <a:pt x="3904593" y="473561"/>
                </a:cubicBezTo>
                <a:cubicBezTo>
                  <a:pt x="3959554" y="663024"/>
                  <a:pt x="3867181" y="704336"/>
                  <a:pt x="3904593" y="907658"/>
                </a:cubicBezTo>
                <a:cubicBezTo>
                  <a:pt x="3942005" y="1110980"/>
                  <a:pt x="3856215" y="1233785"/>
                  <a:pt x="3904593" y="1341755"/>
                </a:cubicBezTo>
                <a:cubicBezTo>
                  <a:pt x="3952971" y="1449725"/>
                  <a:pt x="3875687" y="1723481"/>
                  <a:pt x="3904593" y="1973169"/>
                </a:cubicBezTo>
                <a:cubicBezTo>
                  <a:pt x="3708257" y="2021979"/>
                  <a:pt x="3664117" y="1926368"/>
                  <a:pt x="3424886" y="1973169"/>
                </a:cubicBezTo>
                <a:cubicBezTo>
                  <a:pt x="3185655" y="2019970"/>
                  <a:pt x="2990498" y="1940918"/>
                  <a:pt x="2867087" y="1973169"/>
                </a:cubicBezTo>
                <a:cubicBezTo>
                  <a:pt x="2743676" y="2005420"/>
                  <a:pt x="2540482" y="1937894"/>
                  <a:pt x="2387380" y="1973169"/>
                </a:cubicBezTo>
                <a:cubicBezTo>
                  <a:pt x="2234278" y="2008444"/>
                  <a:pt x="1989391" y="1941064"/>
                  <a:pt x="1829581" y="1973169"/>
                </a:cubicBezTo>
                <a:cubicBezTo>
                  <a:pt x="1669771" y="2005274"/>
                  <a:pt x="1413277" y="1960718"/>
                  <a:pt x="1271782" y="1973169"/>
                </a:cubicBezTo>
                <a:cubicBezTo>
                  <a:pt x="1130287" y="1985620"/>
                  <a:pt x="937070" y="1916264"/>
                  <a:pt x="713983" y="1973169"/>
                </a:cubicBezTo>
                <a:cubicBezTo>
                  <a:pt x="490896" y="2030074"/>
                  <a:pt x="311726" y="1946889"/>
                  <a:pt x="0" y="1973169"/>
                </a:cubicBezTo>
                <a:cubicBezTo>
                  <a:pt x="-49707" y="1875050"/>
                  <a:pt x="17227" y="1698625"/>
                  <a:pt x="0" y="1539072"/>
                </a:cubicBezTo>
                <a:cubicBezTo>
                  <a:pt x="-17227" y="1379519"/>
                  <a:pt x="17038" y="1264624"/>
                  <a:pt x="0" y="1045780"/>
                </a:cubicBezTo>
                <a:cubicBezTo>
                  <a:pt x="-17038" y="826936"/>
                  <a:pt x="43487" y="687535"/>
                  <a:pt x="0" y="591951"/>
                </a:cubicBezTo>
                <a:cubicBezTo>
                  <a:pt x="-43487" y="496367"/>
                  <a:pt x="39073" y="28275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Sassoon Infant Std" panose="020B0503020103030203" pitchFamily="34" charset="0"/>
              </a:rPr>
              <a:t>Choose 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ssoon Infant Std" panose="020B0503020103030203" pitchFamily="34" charset="0"/>
              </a:rPr>
              <a:t>a catchy name </a:t>
            </a:r>
            <a:r>
              <a:rPr lang="en-GB" sz="2800" b="1" dirty="0">
                <a:latin typeface="Sassoon Infant Std" panose="020B0503020103030203" pitchFamily="34" charset="0"/>
              </a:rPr>
              <a:t>for your poster.</a:t>
            </a:r>
          </a:p>
          <a:p>
            <a:pPr>
              <a:lnSpc>
                <a:spcPct val="150000"/>
              </a:lnSpc>
            </a:pPr>
            <a:endParaRPr lang="en-MT" sz="2800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90C95-7A94-BB19-82AD-AB1C01D40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44510" y="930729"/>
            <a:ext cx="6762318" cy="483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F3061C-456E-69B6-5941-2D6B0A7B580C}"/>
              </a:ext>
            </a:extLst>
          </p:cNvPr>
          <p:cNvCxnSpPr>
            <a:cxnSpLocks/>
          </p:cNvCxnSpPr>
          <p:nvPr/>
        </p:nvCxnSpPr>
        <p:spPr>
          <a:xfrm flipV="1">
            <a:off x="4821814" y="672662"/>
            <a:ext cx="1715620" cy="20600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82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60" name="Picture 12" descr="Big City Collage, 5000 Pieces, Ravensburger | Puzzle Warehouse">
            <a:extLst>
              <a:ext uri="{FF2B5EF4-FFF2-40B4-BE49-F238E27FC236}">
                <a16:creationId xmlns:a16="http://schemas.microsoft.com/office/drawing/2014/main" id="{E323D20D-164B-16EE-B589-E4CA209D7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36E12-C37D-7A4C-AE73-B05F94EC0265}"/>
              </a:ext>
            </a:extLst>
          </p:cNvPr>
          <p:cNvSpPr/>
          <p:nvPr/>
        </p:nvSpPr>
        <p:spPr>
          <a:xfrm>
            <a:off x="273268" y="228600"/>
            <a:ext cx="11645462" cy="6400800"/>
          </a:xfrm>
          <a:prstGeom prst="roundRect">
            <a:avLst>
              <a:gd name="adj" fmla="val 6486"/>
            </a:avLst>
          </a:prstGeom>
          <a:solidFill>
            <a:srgbClr val="FFFFFF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4AF56-E3CD-25DF-FDB7-A1BF6C9AB349}"/>
              </a:ext>
            </a:extLst>
          </p:cNvPr>
          <p:cNvSpPr txBox="1"/>
          <p:nvPr/>
        </p:nvSpPr>
        <p:spPr>
          <a:xfrm rot="21385275">
            <a:off x="958616" y="621871"/>
            <a:ext cx="4559313" cy="5204823"/>
          </a:xfrm>
          <a:custGeom>
            <a:avLst/>
            <a:gdLst>
              <a:gd name="connsiteX0" fmla="*/ 0 w 4559313"/>
              <a:gd name="connsiteY0" fmla="*/ 0 h 5204823"/>
              <a:gd name="connsiteX1" fmla="*/ 524321 w 4559313"/>
              <a:gd name="connsiteY1" fmla="*/ 0 h 5204823"/>
              <a:gd name="connsiteX2" fmla="*/ 957456 w 4559313"/>
              <a:gd name="connsiteY2" fmla="*/ 0 h 5204823"/>
              <a:gd name="connsiteX3" fmla="*/ 1618556 w 4559313"/>
              <a:gd name="connsiteY3" fmla="*/ 0 h 5204823"/>
              <a:gd name="connsiteX4" fmla="*/ 2097284 w 4559313"/>
              <a:gd name="connsiteY4" fmla="*/ 0 h 5204823"/>
              <a:gd name="connsiteX5" fmla="*/ 2576012 w 4559313"/>
              <a:gd name="connsiteY5" fmla="*/ 0 h 5204823"/>
              <a:gd name="connsiteX6" fmla="*/ 3009147 w 4559313"/>
              <a:gd name="connsiteY6" fmla="*/ 0 h 5204823"/>
              <a:gd name="connsiteX7" fmla="*/ 3670247 w 4559313"/>
              <a:gd name="connsiteY7" fmla="*/ 0 h 5204823"/>
              <a:gd name="connsiteX8" fmla="*/ 4559313 w 4559313"/>
              <a:gd name="connsiteY8" fmla="*/ 0 h 5204823"/>
              <a:gd name="connsiteX9" fmla="*/ 4559313 w 4559313"/>
              <a:gd name="connsiteY9" fmla="*/ 422169 h 5204823"/>
              <a:gd name="connsiteX10" fmla="*/ 4559313 w 4559313"/>
              <a:gd name="connsiteY10" fmla="*/ 1104579 h 5204823"/>
              <a:gd name="connsiteX11" fmla="*/ 4559313 w 4559313"/>
              <a:gd name="connsiteY11" fmla="*/ 1578796 h 5204823"/>
              <a:gd name="connsiteX12" fmla="*/ 4559313 w 4559313"/>
              <a:gd name="connsiteY12" fmla="*/ 2209158 h 5204823"/>
              <a:gd name="connsiteX13" fmla="*/ 4559313 w 4559313"/>
              <a:gd name="connsiteY13" fmla="*/ 2891568 h 5204823"/>
              <a:gd name="connsiteX14" fmla="*/ 4559313 w 4559313"/>
              <a:gd name="connsiteY14" fmla="*/ 3521930 h 5204823"/>
              <a:gd name="connsiteX15" fmla="*/ 4559313 w 4559313"/>
              <a:gd name="connsiteY15" fmla="*/ 4048196 h 5204823"/>
              <a:gd name="connsiteX16" fmla="*/ 4559313 w 4559313"/>
              <a:gd name="connsiteY16" fmla="*/ 4678558 h 5204823"/>
              <a:gd name="connsiteX17" fmla="*/ 4559313 w 4559313"/>
              <a:gd name="connsiteY17" fmla="*/ 5204823 h 5204823"/>
              <a:gd name="connsiteX18" fmla="*/ 4080585 w 4559313"/>
              <a:gd name="connsiteY18" fmla="*/ 5204823 h 5204823"/>
              <a:gd name="connsiteX19" fmla="*/ 3419485 w 4559313"/>
              <a:gd name="connsiteY19" fmla="*/ 5204823 h 5204823"/>
              <a:gd name="connsiteX20" fmla="*/ 2803977 w 4559313"/>
              <a:gd name="connsiteY20" fmla="*/ 5204823 h 5204823"/>
              <a:gd name="connsiteX21" fmla="*/ 2234063 w 4559313"/>
              <a:gd name="connsiteY21" fmla="*/ 5204823 h 5204823"/>
              <a:gd name="connsiteX22" fmla="*/ 1800929 w 4559313"/>
              <a:gd name="connsiteY22" fmla="*/ 5204823 h 5204823"/>
              <a:gd name="connsiteX23" fmla="*/ 1231015 w 4559313"/>
              <a:gd name="connsiteY23" fmla="*/ 5204823 h 5204823"/>
              <a:gd name="connsiteX24" fmla="*/ 797880 w 4559313"/>
              <a:gd name="connsiteY24" fmla="*/ 5204823 h 5204823"/>
              <a:gd name="connsiteX25" fmla="*/ 0 w 4559313"/>
              <a:gd name="connsiteY25" fmla="*/ 5204823 h 5204823"/>
              <a:gd name="connsiteX26" fmla="*/ 0 w 4559313"/>
              <a:gd name="connsiteY26" fmla="*/ 4626509 h 5204823"/>
              <a:gd name="connsiteX27" fmla="*/ 0 w 4559313"/>
              <a:gd name="connsiteY27" fmla="*/ 4152292 h 5204823"/>
              <a:gd name="connsiteX28" fmla="*/ 0 w 4559313"/>
              <a:gd name="connsiteY28" fmla="*/ 3678075 h 5204823"/>
              <a:gd name="connsiteX29" fmla="*/ 0 w 4559313"/>
              <a:gd name="connsiteY29" fmla="*/ 3203858 h 5204823"/>
              <a:gd name="connsiteX30" fmla="*/ 0 w 4559313"/>
              <a:gd name="connsiteY30" fmla="*/ 2781689 h 5204823"/>
              <a:gd name="connsiteX31" fmla="*/ 0 w 4559313"/>
              <a:gd name="connsiteY31" fmla="*/ 2359520 h 5204823"/>
              <a:gd name="connsiteX32" fmla="*/ 0 w 4559313"/>
              <a:gd name="connsiteY32" fmla="*/ 1729158 h 5204823"/>
              <a:gd name="connsiteX33" fmla="*/ 0 w 4559313"/>
              <a:gd name="connsiteY33" fmla="*/ 1098796 h 5204823"/>
              <a:gd name="connsiteX34" fmla="*/ 0 w 4559313"/>
              <a:gd name="connsiteY34" fmla="*/ 676627 h 5204823"/>
              <a:gd name="connsiteX35" fmla="*/ 0 w 4559313"/>
              <a:gd name="connsiteY35" fmla="*/ 0 h 520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59313" h="5204823" fill="none" extrusionOk="0">
                <a:moveTo>
                  <a:pt x="0" y="0"/>
                </a:moveTo>
                <a:cubicBezTo>
                  <a:pt x="209399" y="-22322"/>
                  <a:pt x="309948" y="53636"/>
                  <a:pt x="524321" y="0"/>
                </a:cubicBezTo>
                <a:cubicBezTo>
                  <a:pt x="738694" y="-53636"/>
                  <a:pt x="763078" y="32456"/>
                  <a:pt x="957456" y="0"/>
                </a:cubicBezTo>
                <a:cubicBezTo>
                  <a:pt x="1151835" y="-32456"/>
                  <a:pt x="1300806" y="68527"/>
                  <a:pt x="1618556" y="0"/>
                </a:cubicBezTo>
                <a:cubicBezTo>
                  <a:pt x="1936306" y="-68527"/>
                  <a:pt x="1946557" y="13300"/>
                  <a:pt x="2097284" y="0"/>
                </a:cubicBezTo>
                <a:cubicBezTo>
                  <a:pt x="2248011" y="-13300"/>
                  <a:pt x="2403996" y="28632"/>
                  <a:pt x="2576012" y="0"/>
                </a:cubicBezTo>
                <a:cubicBezTo>
                  <a:pt x="2748028" y="-28632"/>
                  <a:pt x="2852576" y="2341"/>
                  <a:pt x="3009147" y="0"/>
                </a:cubicBezTo>
                <a:cubicBezTo>
                  <a:pt x="3165719" y="-2341"/>
                  <a:pt x="3357121" y="74335"/>
                  <a:pt x="3670247" y="0"/>
                </a:cubicBezTo>
                <a:cubicBezTo>
                  <a:pt x="3983373" y="-74335"/>
                  <a:pt x="4360325" y="80905"/>
                  <a:pt x="4559313" y="0"/>
                </a:cubicBezTo>
                <a:cubicBezTo>
                  <a:pt x="4583957" y="168636"/>
                  <a:pt x="4532859" y="302273"/>
                  <a:pt x="4559313" y="422169"/>
                </a:cubicBezTo>
                <a:cubicBezTo>
                  <a:pt x="4585767" y="542065"/>
                  <a:pt x="4512033" y="930176"/>
                  <a:pt x="4559313" y="1104579"/>
                </a:cubicBezTo>
                <a:cubicBezTo>
                  <a:pt x="4606593" y="1278982"/>
                  <a:pt x="4521525" y="1469321"/>
                  <a:pt x="4559313" y="1578796"/>
                </a:cubicBezTo>
                <a:cubicBezTo>
                  <a:pt x="4597101" y="1688271"/>
                  <a:pt x="4539619" y="1992568"/>
                  <a:pt x="4559313" y="2209158"/>
                </a:cubicBezTo>
                <a:cubicBezTo>
                  <a:pt x="4579007" y="2425748"/>
                  <a:pt x="4538341" y="2703873"/>
                  <a:pt x="4559313" y="2891568"/>
                </a:cubicBezTo>
                <a:cubicBezTo>
                  <a:pt x="4580285" y="3079263"/>
                  <a:pt x="4558766" y="3334794"/>
                  <a:pt x="4559313" y="3521930"/>
                </a:cubicBezTo>
                <a:cubicBezTo>
                  <a:pt x="4559860" y="3709066"/>
                  <a:pt x="4511970" y="3897817"/>
                  <a:pt x="4559313" y="4048196"/>
                </a:cubicBezTo>
                <a:cubicBezTo>
                  <a:pt x="4606656" y="4198575"/>
                  <a:pt x="4489164" y="4494332"/>
                  <a:pt x="4559313" y="4678558"/>
                </a:cubicBezTo>
                <a:cubicBezTo>
                  <a:pt x="4629462" y="4862784"/>
                  <a:pt x="4523440" y="5096707"/>
                  <a:pt x="4559313" y="5204823"/>
                </a:cubicBezTo>
                <a:cubicBezTo>
                  <a:pt x="4333296" y="5208502"/>
                  <a:pt x="4235981" y="5180121"/>
                  <a:pt x="4080585" y="5204823"/>
                </a:cubicBezTo>
                <a:cubicBezTo>
                  <a:pt x="3925189" y="5229525"/>
                  <a:pt x="3630545" y="5147261"/>
                  <a:pt x="3419485" y="5204823"/>
                </a:cubicBezTo>
                <a:cubicBezTo>
                  <a:pt x="3208425" y="5262385"/>
                  <a:pt x="3110229" y="5204512"/>
                  <a:pt x="2803977" y="5204823"/>
                </a:cubicBezTo>
                <a:cubicBezTo>
                  <a:pt x="2497725" y="5205134"/>
                  <a:pt x="2385331" y="5188385"/>
                  <a:pt x="2234063" y="5204823"/>
                </a:cubicBezTo>
                <a:cubicBezTo>
                  <a:pt x="2082795" y="5221261"/>
                  <a:pt x="1933025" y="5184479"/>
                  <a:pt x="1800929" y="5204823"/>
                </a:cubicBezTo>
                <a:cubicBezTo>
                  <a:pt x="1668833" y="5225167"/>
                  <a:pt x="1391262" y="5151465"/>
                  <a:pt x="1231015" y="5204823"/>
                </a:cubicBezTo>
                <a:cubicBezTo>
                  <a:pt x="1070768" y="5258181"/>
                  <a:pt x="924235" y="5187115"/>
                  <a:pt x="797880" y="5204823"/>
                </a:cubicBezTo>
                <a:cubicBezTo>
                  <a:pt x="671526" y="5222531"/>
                  <a:pt x="205347" y="5148781"/>
                  <a:pt x="0" y="5204823"/>
                </a:cubicBezTo>
                <a:cubicBezTo>
                  <a:pt x="-32576" y="4947646"/>
                  <a:pt x="24404" y="4857981"/>
                  <a:pt x="0" y="4626509"/>
                </a:cubicBezTo>
                <a:cubicBezTo>
                  <a:pt x="-24404" y="4395037"/>
                  <a:pt x="50376" y="4379904"/>
                  <a:pt x="0" y="4152292"/>
                </a:cubicBezTo>
                <a:cubicBezTo>
                  <a:pt x="-50376" y="3924680"/>
                  <a:pt x="46428" y="3836920"/>
                  <a:pt x="0" y="3678075"/>
                </a:cubicBezTo>
                <a:cubicBezTo>
                  <a:pt x="-46428" y="3519230"/>
                  <a:pt x="36619" y="3376324"/>
                  <a:pt x="0" y="3203858"/>
                </a:cubicBezTo>
                <a:cubicBezTo>
                  <a:pt x="-36619" y="3031392"/>
                  <a:pt x="4515" y="2934883"/>
                  <a:pt x="0" y="2781689"/>
                </a:cubicBezTo>
                <a:cubicBezTo>
                  <a:pt x="-4515" y="2628495"/>
                  <a:pt x="11131" y="2469129"/>
                  <a:pt x="0" y="2359520"/>
                </a:cubicBezTo>
                <a:cubicBezTo>
                  <a:pt x="-11131" y="2249911"/>
                  <a:pt x="30428" y="1996693"/>
                  <a:pt x="0" y="1729158"/>
                </a:cubicBezTo>
                <a:cubicBezTo>
                  <a:pt x="-30428" y="1461623"/>
                  <a:pt x="8690" y="1305521"/>
                  <a:pt x="0" y="1098796"/>
                </a:cubicBezTo>
                <a:cubicBezTo>
                  <a:pt x="-8690" y="892071"/>
                  <a:pt x="45070" y="831931"/>
                  <a:pt x="0" y="676627"/>
                </a:cubicBezTo>
                <a:cubicBezTo>
                  <a:pt x="-45070" y="521323"/>
                  <a:pt x="8496" y="200587"/>
                  <a:pt x="0" y="0"/>
                </a:cubicBezTo>
                <a:close/>
              </a:path>
              <a:path w="4559313" h="5204823" stroke="0" extrusionOk="0">
                <a:moveTo>
                  <a:pt x="0" y="0"/>
                </a:moveTo>
                <a:cubicBezTo>
                  <a:pt x="225406" y="-26111"/>
                  <a:pt x="519069" y="70325"/>
                  <a:pt x="661100" y="0"/>
                </a:cubicBezTo>
                <a:cubicBezTo>
                  <a:pt x="803131" y="-70325"/>
                  <a:pt x="965754" y="30843"/>
                  <a:pt x="1094235" y="0"/>
                </a:cubicBezTo>
                <a:cubicBezTo>
                  <a:pt x="1222716" y="-30843"/>
                  <a:pt x="1488477" y="62495"/>
                  <a:pt x="1664149" y="0"/>
                </a:cubicBezTo>
                <a:cubicBezTo>
                  <a:pt x="1839821" y="-62495"/>
                  <a:pt x="2073484" y="8055"/>
                  <a:pt x="2234063" y="0"/>
                </a:cubicBezTo>
                <a:cubicBezTo>
                  <a:pt x="2394642" y="-8055"/>
                  <a:pt x="2619998" y="52237"/>
                  <a:pt x="2758384" y="0"/>
                </a:cubicBezTo>
                <a:cubicBezTo>
                  <a:pt x="2896770" y="-52237"/>
                  <a:pt x="3188042" y="35979"/>
                  <a:pt x="3328298" y="0"/>
                </a:cubicBezTo>
                <a:cubicBezTo>
                  <a:pt x="3468554" y="-35979"/>
                  <a:pt x="3675719" y="43305"/>
                  <a:pt x="3989399" y="0"/>
                </a:cubicBezTo>
                <a:cubicBezTo>
                  <a:pt x="4303079" y="-43305"/>
                  <a:pt x="4363918" y="36416"/>
                  <a:pt x="4559313" y="0"/>
                </a:cubicBezTo>
                <a:cubicBezTo>
                  <a:pt x="4562192" y="243797"/>
                  <a:pt x="4539128" y="336946"/>
                  <a:pt x="4559313" y="630362"/>
                </a:cubicBezTo>
                <a:cubicBezTo>
                  <a:pt x="4579498" y="923778"/>
                  <a:pt x="4509228" y="856837"/>
                  <a:pt x="4559313" y="1052531"/>
                </a:cubicBezTo>
                <a:cubicBezTo>
                  <a:pt x="4609398" y="1248225"/>
                  <a:pt x="4530792" y="1343216"/>
                  <a:pt x="4559313" y="1630845"/>
                </a:cubicBezTo>
                <a:cubicBezTo>
                  <a:pt x="4587834" y="1918474"/>
                  <a:pt x="4546151" y="1995446"/>
                  <a:pt x="4559313" y="2105062"/>
                </a:cubicBezTo>
                <a:cubicBezTo>
                  <a:pt x="4572475" y="2214678"/>
                  <a:pt x="4507562" y="2426180"/>
                  <a:pt x="4559313" y="2579279"/>
                </a:cubicBezTo>
                <a:cubicBezTo>
                  <a:pt x="4611064" y="2732378"/>
                  <a:pt x="4528918" y="2900303"/>
                  <a:pt x="4559313" y="3105544"/>
                </a:cubicBezTo>
                <a:cubicBezTo>
                  <a:pt x="4589708" y="3310785"/>
                  <a:pt x="4558104" y="3537674"/>
                  <a:pt x="4559313" y="3787955"/>
                </a:cubicBezTo>
                <a:cubicBezTo>
                  <a:pt x="4560522" y="4038236"/>
                  <a:pt x="4501395" y="4126183"/>
                  <a:pt x="4559313" y="4418316"/>
                </a:cubicBezTo>
                <a:cubicBezTo>
                  <a:pt x="4617231" y="4710449"/>
                  <a:pt x="4515776" y="4999728"/>
                  <a:pt x="4559313" y="5204823"/>
                </a:cubicBezTo>
                <a:cubicBezTo>
                  <a:pt x="4423537" y="5252469"/>
                  <a:pt x="4257424" y="5157828"/>
                  <a:pt x="4034992" y="5204823"/>
                </a:cubicBezTo>
                <a:cubicBezTo>
                  <a:pt x="3812560" y="5251818"/>
                  <a:pt x="3739953" y="5173320"/>
                  <a:pt x="3601857" y="5204823"/>
                </a:cubicBezTo>
                <a:cubicBezTo>
                  <a:pt x="3463762" y="5236326"/>
                  <a:pt x="3313193" y="5173503"/>
                  <a:pt x="3123129" y="5204823"/>
                </a:cubicBezTo>
                <a:cubicBezTo>
                  <a:pt x="2933065" y="5236143"/>
                  <a:pt x="2740032" y="5180738"/>
                  <a:pt x="2598808" y="5204823"/>
                </a:cubicBezTo>
                <a:cubicBezTo>
                  <a:pt x="2457584" y="5228908"/>
                  <a:pt x="2289947" y="5159029"/>
                  <a:pt x="2120081" y="5204823"/>
                </a:cubicBezTo>
                <a:cubicBezTo>
                  <a:pt x="1950215" y="5250617"/>
                  <a:pt x="1825212" y="5183185"/>
                  <a:pt x="1595760" y="5204823"/>
                </a:cubicBezTo>
                <a:cubicBezTo>
                  <a:pt x="1366308" y="5226461"/>
                  <a:pt x="1262930" y="5163006"/>
                  <a:pt x="1162625" y="5204823"/>
                </a:cubicBezTo>
                <a:cubicBezTo>
                  <a:pt x="1062321" y="5246640"/>
                  <a:pt x="892721" y="5188888"/>
                  <a:pt x="683897" y="5204823"/>
                </a:cubicBezTo>
                <a:cubicBezTo>
                  <a:pt x="475073" y="5220758"/>
                  <a:pt x="164945" y="5172491"/>
                  <a:pt x="0" y="5204823"/>
                </a:cubicBezTo>
                <a:cubicBezTo>
                  <a:pt x="-58120" y="4997206"/>
                  <a:pt x="58241" y="4790770"/>
                  <a:pt x="0" y="4574461"/>
                </a:cubicBezTo>
                <a:cubicBezTo>
                  <a:pt x="-58241" y="4358152"/>
                  <a:pt x="23690" y="4123206"/>
                  <a:pt x="0" y="3996147"/>
                </a:cubicBezTo>
                <a:cubicBezTo>
                  <a:pt x="-23690" y="3869088"/>
                  <a:pt x="12031" y="3658497"/>
                  <a:pt x="0" y="3469882"/>
                </a:cubicBezTo>
                <a:cubicBezTo>
                  <a:pt x="-12031" y="3281268"/>
                  <a:pt x="48510" y="3103924"/>
                  <a:pt x="0" y="2943617"/>
                </a:cubicBezTo>
                <a:cubicBezTo>
                  <a:pt x="-48510" y="2783311"/>
                  <a:pt x="37446" y="2621015"/>
                  <a:pt x="0" y="2365303"/>
                </a:cubicBezTo>
                <a:cubicBezTo>
                  <a:pt x="-37446" y="2109591"/>
                  <a:pt x="6981" y="2040363"/>
                  <a:pt x="0" y="1786989"/>
                </a:cubicBezTo>
                <a:cubicBezTo>
                  <a:pt x="-6981" y="1533615"/>
                  <a:pt x="14282" y="1560787"/>
                  <a:pt x="0" y="1364820"/>
                </a:cubicBezTo>
                <a:cubicBezTo>
                  <a:pt x="-14282" y="1168853"/>
                  <a:pt x="10386" y="1151482"/>
                  <a:pt x="0" y="942651"/>
                </a:cubicBezTo>
                <a:cubicBezTo>
                  <a:pt x="-10386" y="733820"/>
                  <a:pt x="28007" y="620384"/>
                  <a:pt x="0" y="520482"/>
                </a:cubicBezTo>
                <a:cubicBezTo>
                  <a:pt x="-28007" y="420580"/>
                  <a:pt x="15864" y="247522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ssoon Infant Std" panose="020B0503020103030203" pitchFamily="34" charset="0"/>
              </a:rPr>
              <a:t>Focus on the reader </a:t>
            </a:r>
            <a:r>
              <a:rPr lang="en-GB" sz="2800" b="1" dirty="0">
                <a:latin typeface="Sassoon Infant Std" panose="020B0503020103030203" pitchFamily="34" charset="0"/>
              </a:rPr>
              <a:t>– make them feel involved and that you want them to visit this city.  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Sassoon Infant Std" panose="020B0503020103030203" pitchFamily="34" charset="0"/>
              </a:rPr>
              <a:t>Use 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ssoon Infant Std" panose="020B0503020103030203" pitchFamily="34" charset="0"/>
              </a:rPr>
              <a:t>commands</a:t>
            </a:r>
            <a:r>
              <a:rPr lang="en-GB" sz="2800" b="1" dirty="0">
                <a:latin typeface="Sassoon Infant Std" panose="020B0503020103030203" pitchFamily="34" charset="0"/>
              </a:rPr>
              <a:t> to tell your reader what to do – visit, listen, discover, etc.</a:t>
            </a:r>
          </a:p>
          <a:p>
            <a:pPr>
              <a:lnSpc>
                <a:spcPct val="150000"/>
              </a:lnSpc>
            </a:pPr>
            <a:endParaRPr lang="en-MT" sz="2800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D565A-A3A2-7164-57FD-F8DCE3230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44510" y="930729"/>
            <a:ext cx="6762318" cy="483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130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60" name="Picture 12" descr="Big City Collage, 5000 Pieces, Ravensburger | Puzzle Warehouse">
            <a:extLst>
              <a:ext uri="{FF2B5EF4-FFF2-40B4-BE49-F238E27FC236}">
                <a16:creationId xmlns:a16="http://schemas.microsoft.com/office/drawing/2014/main" id="{E323D20D-164B-16EE-B589-E4CA209D7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36E12-C37D-7A4C-AE73-B05F94EC0265}"/>
              </a:ext>
            </a:extLst>
          </p:cNvPr>
          <p:cNvSpPr/>
          <p:nvPr/>
        </p:nvSpPr>
        <p:spPr>
          <a:xfrm>
            <a:off x="273268" y="228600"/>
            <a:ext cx="11645462" cy="6400800"/>
          </a:xfrm>
          <a:prstGeom prst="roundRect">
            <a:avLst>
              <a:gd name="adj" fmla="val 6486"/>
            </a:avLst>
          </a:prstGeom>
          <a:solidFill>
            <a:srgbClr val="FFFFFF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4AF56-E3CD-25DF-FDB7-A1BF6C9AB349}"/>
              </a:ext>
            </a:extLst>
          </p:cNvPr>
          <p:cNvSpPr txBox="1"/>
          <p:nvPr/>
        </p:nvSpPr>
        <p:spPr>
          <a:xfrm rot="21385275">
            <a:off x="958616" y="1591367"/>
            <a:ext cx="4559313" cy="3265830"/>
          </a:xfrm>
          <a:custGeom>
            <a:avLst/>
            <a:gdLst>
              <a:gd name="connsiteX0" fmla="*/ 0 w 4559313"/>
              <a:gd name="connsiteY0" fmla="*/ 0 h 3265830"/>
              <a:gd name="connsiteX1" fmla="*/ 524321 w 4559313"/>
              <a:gd name="connsiteY1" fmla="*/ 0 h 3265830"/>
              <a:gd name="connsiteX2" fmla="*/ 1139828 w 4559313"/>
              <a:gd name="connsiteY2" fmla="*/ 0 h 3265830"/>
              <a:gd name="connsiteX3" fmla="*/ 1572963 w 4559313"/>
              <a:gd name="connsiteY3" fmla="*/ 0 h 3265830"/>
              <a:gd name="connsiteX4" fmla="*/ 2142877 w 4559313"/>
              <a:gd name="connsiteY4" fmla="*/ 0 h 3265830"/>
              <a:gd name="connsiteX5" fmla="*/ 2576012 w 4559313"/>
              <a:gd name="connsiteY5" fmla="*/ 0 h 3265830"/>
              <a:gd name="connsiteX6" fmla="*/ 3191519 w 4559313"/>
              <a:gd name="connsiteY6" fmla="*/ 0 h 3265830"/>
              <a:gd name="connsiteX7" fmla="*/ 3852619 w 4559313"/>
              <a:gd name="connsiteY7" fmla="*/ 0 h 3265830"/>
              <a:gd name="connsiteX8" fmla="*/ 4559313 w 4559313"/>
              <a:gd name="connsiteY8" fmla="*/ 0 h 3265830"/>
              <a:gd name="connsiteX9" fmla="*/ 4559313 w 4559313"/>
              <a:gd name="connsiteY9" fmla="*/ 446330 h 3265830"/>
              <a:gd name="connsiteX10" fmla="*/ 4559313 w 4559313"/>
              <a:gd name="connsiteY10" fmla="*/ 990635 h 3265830"/>
              <a:gd name="connsiteX11" fmla="*/ 4559313 w 4559313"/>
              <a:gd name="connsiteY11" fmla="*/ 1469624 h 3265830"/>
              <a:gd name="connsiteX12" fmla="*/ 4559313 w 4559313"/>
              <a:gd name="connsiteY12" fmla="*/ 2046587 h 3265830"/>
              <a:gd name="connsiteX13" fmla="*/ 4559313 w 4559313"/>
              <a:gd name="connsiteY13" fmla="*/ 2492917 h 3265830"/>
              <a:gd name="connsiteX14" fmla="*/ 4559313 w 4559313"/>
              <a:gd name="connsiteY14" fmla="*/ 3265830 h 3265830"/>
              <a:gd name="connsiteX15" fmla="*/ 4080585 w 4559313"/>
              <a:gd name="connsiteY15" fmla="*/ 3265830 h 3265830"/>
              <a:gd name="connsiteX16" fmla="*/ 3465078 w 4559313"/>
              <a:gd name="connsiteY16" fmla="*/ 3265830 h 3265830"/>
              <a:gd name="connsiteX17" fmla="*/ 2849571 w 4559313"/>
              <a:gd name="connsiteY17" fmla="*/ 3265830 h 3265830"/>
              <a:gd name="connsiteX18" fmla="*/ 2325250 w 4559313"/>
              <a:gd name="connsiteY18" fmla="*/ 3265830 h 3265830"/>
              <a:gd name="connsiteX19" fmla="*/ 1709742 w 4559313"/>
              <a:gd name="connsiteY19" fmla="*/ 3265830 h 3265830"/>
              <a:gd name="connsiteX20" fmla="*/ 1048642 w 4559313"/>
              <a:gd name="connsiteY20" fmla="*/ 3265830 h 3265830"/>
              <a:gd name="connsiteX21" fmla="*/ 615507 w 4559313"/>
              <a:gd name="connsiteY21" fmla="*/ 3265830 h 3265830"/>
              <a:gd name="connsiteX22" fmla="*/ 0 w 4559313"/>
              <a:gd name="connsiteY22" fmla="*/ 3265830 h 3265830"/>
              <a:gd name="connsiteX23" fmla="*/ 0 w 4559313"/>
              <a:gd name="connsiteY23" fmla="*/ 2754183 h 3265830"/>
              <a:gd name="connsiteX24" fmla="*/ 0 w 4559313"/>
              <a:gd name="connsiteY24" fmla="*/ 2242537 h 3265830"/>
              <a:gd name="connsiteX25" fmla="*/ 0 w 4559313"/>
              <a:gd name="connsiteY25" fmla="*/ 1698232 h 3265830"/>
              <a:gd name="connsiteX26" fmla="*/ 0 w 4559313"/>
              <a:gd name="connsiteY26" fmla="*/ 1088610 h 3265830"/>
              <a:gd name="connsiteX27" fmla="*/ 0 w 4559313"/>
              <a:gd name="connsiteY27" fmla="*/ 511647 h 3265830"/>
              <a:gd name="connsiteX28" fmla="*/ 0 w 4559313"/>
              <a:gd name="connsiteY28" fmla="*/ 0 h 326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59313" h="3265830" fill="none" extrusionOk="0">
                <a:moveTo>
                  <a:pt x="0" y="0"/>
                </a:moveTo>
                <a:cubicBezTo>
                  <a:pt x="240037" y="-10274"/>
                  <a:pt x="411196" y="21949"/>
                  <a:pt x="524321" y="0"/>
                </a:cubicBezTo>
                <a:cubicBezTo>
                  <a:pt x="637446" y="-21949"/>
                  <a:pt x="980020" y="56596"/>
                  <a:pt x="1139828" y="0"/>
                </a:cubicBezTo>
                <a:cubicBezTo>
                  <a:pt x="1299636" y="-56596"/>
                  <a:pt x="1477287" y="6105"/>
                  <a:pt x="1572963" y="0"/>
                </a:cubicBezTo>
                <a:cubicBezTo>
                  <a:pt x="1668640" y="-6105"/>
                  <a:pt x="2002860" y="46644"/>
                  <a:pt x="2142877" y="0"/>
                </a:cubicBezTo>
                <a:cubicBezTo>
                  <a:pt x="2282894" y="-46644"/>
                  <a:pt x="2375459" y="44411"/>
                  <a:pt x="2576012" y="0"/>
                </a:cubicBezTo>
                <a:cubicBezTo>
                  <a:pt x="2776565" y="-44411"/>
                  <a:pt x="2948308" y="15478"/>
                  <a:pt x="3191519" y="0"/>
                </a:cubicBezTo>
                <a:cubicBezTo>
                  <a:pt x="3434730" y="-15478"/>
                  <a:pt x="3561281" y="43833"/>
                  <a:pt x="3852619" y="0"/>
                </a:cubicBezTo>
                <a:cubicBezTo>
                  <a:pt x="4143957" y="-43833"/>
                  <a:pt x="4265269" y="84046"/>
                  <a:pt x="4559313" y="0"/>
                </a:cubicBezTo>
                <a:cubicBezTo>
                  <a:pt x="4580108" y="181468"/>
                  <a:pt x="4535399" y="287019"/>
                  <a:pt x="4559313" y="446330"/>
                </a:cubicBezTo>
                <a:cubicBezTo>
                  <a:pt x="4583227" y="605641"/>
                  <a:pt x="4511030" y="755721"/>
                  <a:pt x="4559313" y="990635"/>
                </a:cubicBezTo>
                <a:cubicBezTo>
                  <a:pt x="4607596" y="1225549"/>
                  <a:pt x="4520497" y="1241126"/>
                  <a:pt x="4559313" y="1469624"/>
                </a:cubicBezTo>
                <a:cubicBezTo>
                  <a:pt x="4598129" y="1698122"/>
                  <a:pt x="4528376" y="1823789"/>
                  <a:pt x="4559313" y="2046587"/>
                </a:cubicBezTo>
                <a:cubicBezTo>
                  <a:pt x="4590250" y="2269385"/>
                  <a:pt x="4533502" y="2323154"/>
                  <a:pt x="4559313" y="2492917"/>
                </a:cubicBezTo>
                <a:cubicBezTo>
                  <a:pt x="4585124" y="2662680"/>
                  <a:pt x="4484785" y="3102734"/>
                  <a:pt x="4559313" y="3265830"/>
                </a:cubicBezTo>
                <a:cubicBezTo>
                  <a:pt x="4376359" y="3287228"/>
                  <a:pt x="4285254" y="3259403"/>
                  <a:pt x="4080585" y="3265830"/>
                </a:cubicBezTo>
                <a:cubicBezTo>
                  <a:pt x="3875916" y="3272257"/>
                  <a:pt x="3764834" y="3243224"/>
                  <a:pt x="3465078" y="3265830"/>
                </a:cubicBezTo>
                <a:cubicBezTo>
                  <a:pt x="3165322" y="3288436"/>
                  <a:pt x="3118436" y="3254322"/>
                  <a:pt x="2849571" y="3265830"/>
                </a:cubicBezTo>
                <a:cubicBezTo>
                  <a:pt x="2580706" y="3277338"/>
                  <a:pt x="2439936" y="3236870"/>
                  <a:pt x="2325250" y="3265830"/>
                </a:cubicBezTo>
                <a:cubicBezTo>
                  <a:pt x="2210564" y="3294790"/>
                  <a:pt x="1984366" y="3195154"/>
                  <a:pt x="1709742" y="3265830"/>
                </a:cubicBezTo>
                <a:cubicBezTo>
                  <a:pt x="1435118" y="3336506"/>
                  <a:pt x="1215954" y="3209860"/>
                  <a:pt x="1048642" y="3265830"/>
                </a:cubicBezTo>
                <a:cubicBezTo>
                  <a:pt x="881330" y="3321800"/>
                  <a:pt x="824492" y="3257311"/>
                  <a:pt x="615507" y="3265830"/>
                </a:cubicBezTo>
                <a:cubicBezTo>
                  <a:pt x="406523" y="3274349"/>
                  <a:pt x="301146" y="3218736"/>
                  <a:pt x="0" y="3265830"/>
                </a:cubicBezTo>
                <a:cubicBezTo>
                  <a:pt x="-58579" y="3034857"/>
                  <a:pt x="50209" y="3009368"/>
                  <a:pt x="0" y="2754183"/>
                </a:cubicBezTo>
                <a:cubicBezTo>
                  <a:pt x="-50209" y="2498998"/>
                  <a:pt x="24632" y="2393380"/>
                  <a:pt x="0" y="2242537"/>
                </a:cubicBezTo>
                <a:cubicBezTo>
                  <a:pt x="-24632" y="2091694"/>
                  <a:pt x="3278" y="1921643"/>
                  <a:pt x="0" y="1698232"/>
                </a:cubicBezTo>
                <a:cubicBezTo>
                  <a:pt x="-3278" y="1474821"/>
                  <a:pt x="9566" y="1274461"/>
                  <a:pt x="0" y="1088610"/>
                </a:cubicBezTo>
                <a:cubicBezTo>
                  <a:pt x="-9566" y="902759"/>
                  <a:pt x="6837" y="755274"/>
                  <a:pt x="0" y="511647"/>
                </a:cubicBezTo>
                <a:cubicBezTo>
                  <a:pt x="-6837" y="268020"/>
                  <a:pt x="31503" y="175532"/>
                  <a:pt x="0" y="0"/>
                </a:cubicBezTo>
                <a:close/>
              </a:path>
              <a:path w="4559313" h="3265830" stroke="0" extrusionOk="0">
                <a:moveTo>
                  <a:pt x="0" y="0"/>
                </a:moveTo>
                <a:cubicBezTo>
                  <a:pt x="225406" y="-26111"/>
                  <a:pt x="519069" y="70325"/>
                  <a:pt x="661100" y="0"/>
                </a:cubicBezTo>
                <a:cubicBezTo>
                  <a:pt x="803131" y="-70325"/>
                  <a:pt x="965754" y="30843"/>
                  <a:pt x="1094235" y="0"/>
                </a:cubicBezTo>
                <a:cubicBezTo>
                  <a:pt x="1222716" y="-30843"/>
                  <a:pt x="1488477" y="62495"/>
                  <a:pt x="1664149" y="0"/>
                </a:cubicBezTo>
                <a:cubicBezTo>
                  <a:pt x="1839821" y="-62495"/>
                  <a:pt x="2073484" y="8055"/>
                  <a:pt x="2234063" y="0"/>
                </a:cubicBezTo>
                <a:cubicBezTo>
                  <a:pt x="2394642" y="-8055"/>
                  <a:pt x="2619998" y="52237"/>
                  <a:pt x="2758384" y="0"/>
                </a:cubicBezTo>
                <a:cubicBezTo>
                  <a:pt x="2896770" y="-52237"/>
                  <a:pt x="3188042" y="35979"/>
                  <a:pt x="3328298" y="0"/>
                </a:cubicBezTo>
                <a:cubicBezTo>
                  <a:pt x="3468554" y="-35979"/>
                  <a:pt x="3675719" y="43305"/>
                  <a:pt x="3989399" y="0"/>
                </a:cubicBezTo>
                <a:cubicBezTo>
                  <a:pt x="4303079" y="-43305"/>
                  <a:pt x="4363918" y="36416"/>
                  <a:pt x="4559313" y="0"/>
                </a:cubicBezTo>
                <a:cubicBezTo>
                  <a:pt x="4625750" y="124458"/>
                  <a:pt x="4492594" y="310599"/>
                  <a:pt x="4559313" y="576963"/>
                </a:cubicBezTo>
                <a:cubicBezTo>
                  <a:pt x="4626032" y="843327"/>
                  <a:pt x="4535426" y="918618"/>
                  <a:pt x="4559313" y="1023293"/>
                </a:cubicBezTo>
                <a:cubicBezTo>
                  <a:pt x="4583200" y="1127968"/>
                  <a:pt x="4556076" y="1375285"/>
                  <a:pt x="4559313" y="1567598"/>
                </a:cubicBezTo>
                <a:cubicBezTo>
                  <a:pt x="4562550" y="1759911"/>
                  <a:pt x="4509757" y="1846908"/>
                  <a:pt x="4559313" y="2046587"/>
                </a:cubicBezTo>
                <a:cubicBezTo>
                  <a:pt x="4608869" y="2246266"/>
                  <a:pt x="4538184" y="2287467"/>
                  <a:pt x="4559313" y="2525575"/>
                </a:cubicBezTo>
                <a:cubicBezTo>
                  <a:pt x="4580442" y="2763683"/>
                  <a:pt x="4521411" y="2949952"/>
                  <a:pt x="4559313" y="3265830"/>
                </a:cubicBezTo>
                <a:cubicBezTo>
                  <a:pt x="4275789" y="3311973"/>
                  <a:pt x="4060756" y="3232198"/>
                  <a:pt x="3898213" y="3265830"/>
                </a:cubicBezTo>
                <a:cubicBezTo>
                  <a:pt x="3735670" y="3299462"/>
                  <a:pt x="3469672" y="3247587"/>
                  <a:pt x="3328298" y="3265830"/>
                </a:cubicBezTo>
                <a:cubicBezTo>
                  <a:pt x="3186924" y="3284073"/>
                  <a:pt x="2926194" y="3224140"/>
                  <a:pt x="2758384" y="3265830"/>
                </a:cubicBezTo>
                <a:cubicBezTo>
                  <a:pt x="2590574" y="3307520"/>
                  <a:pt x="2314301" y="3234829"/>
                  <a:pt x="2142877" y="3265830"/>
                </a:cubicBezTo>
                <a:cubicBezTo>
                  <a:pt x="1971453" y="3296831"/>
                  <a:pt x="1847838" y="3234327"/>
                  <a:pt x="1709742" y="3265830"/>
                </a:cubicBezTo>
                <a:cubicBezTo>
                  <a:pt x="1571647" y="3297333"/>
                  <a:pt x="1419456" y="3227481"/>
                  <a:pt x="1231015" y="3265830"/>
                </a:cubicBezTo>
                <a:cubicBezTo>
                  <a:pt x="1042574" y="3304179"/>
                  <a:pt x="847918" y="3241745"/>
                  <a:pt x="706694" y="3265830"/>
                </a:cubicBezTo>
                <a:cubicBezTo>
                  <a:pt x="565470" y="3289915"/>
                  <a:pt x="352765" y="3230062"/>
                  <a:pt x="0" y="3265830"/>
                </a:cubicBezTo>
                <a:cubicBezTo>
                  <a:pt x="-2042" y="3086992"/>
                  <a:pt x="40474" y="2905858"/>
                  <a:pt x="0" y="2754183"/>
                </a:cubicBezTo>
                <a:cubicBezTo>
                  <a:pt x="-40474" y="2602508"/>
                  <a:pt x="42499" y="2477415"/>
                  <a:pt x="0" y="2209878"/>
                </a:cubicBezTo>
                <a:cubicBezTo>
                  <a:pt x="-42499" y="1942342"/>
                  <a:pt x="20024" y="1833779"/>
                  <a:pt x="0" y="1632915"/>
                </a:cubicBezTo>
                <a:cubicBezTo>
                  <a:pt x="-20024" y="1432051"/>
                  <a:pt x="29923" y="1335683"/>
                  <a:pt x="0" y="1153927"/>
                </a:cubicBezTo>
                <a:cubicBezTo>
                  <a:pt x="-29923" y="972171"/>
                  <a:pt x="7267" y="814467"/>
                  <a:pt x="0" y="707596"/>
                </a:cubicBezTo>
                <a:cubicBezTo>
                  <a:pt x="-7267" y="600725"/>
                  <a:pt x="23598" y="28968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ssoon Infant Std" panose="020B0503020103030203" pitchFamily="34" charset="0"/>
              </a:rPr>
              <a:t>Describe</a:t>
            </a:r>
            <a:r>
              <a:rPr lang="en-GB" sz="2800" b="1" dirty="0">
                <a:latin typeface="Sassoon Infant Std" panose="020B0503020103030203" pitchFamily="34" charset="0"/>
              </a:rPr>
              <a:t> how wonderful everything will be.  Use 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ssoon Infant Std" panose="020B0503020103030203" pitchFamily="34" charset="0"/>
              </a:rPr>
              <a:t>powerful phrases – </a:t>
            </a:r>
            <a:r>
              <a:rPr lang="en-GB" sz="2800" b="1" dirty="0">
                <a:latin typeface="Sassoon Infant Std" panose="020B0503020103030203" pitchFamily="34" charset="0"/>
              </a:rPr>
              <a:t>eternal city, fearless gladiators….</a:t>
            </a:r>
          </a:p>
          <a:p>
            <a:pPr>
              <a:lnSpc>
                <a:spcPct val="150000"/>
              </a:lnSpc>
            </a:pPr>
            <a:endParaRPr lang="en-MT" sz="2800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360DC-037F-FCCC-E447-0F0E3DE46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44510" y="930729"/>
            <a:ext cx="6762318" cy="483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176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60" name="Picture 12" descr="Big City Collage, 5000 Pieces, Ravensburger | Puzzle Warehouse">
            <a:extLst>
              <a:ext uri="{FF2B5EF4-FFF2-40B4-BE49-F238E27FC236}">
                <a16:creationId xmlns:a16="http://schemas.microsoft.com/office/drawing/2014/main" id="{E323D20D-164B-16EE-B589-E4CA209D7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136E12-C37D-7A4C-AE73-B05F94EC0265}"/>
              </a:ext>
            </a:extLst>
          </p:cNvPr>
          <p:cNvSpPr/>
          <p:nvPr/>
        </p:nvSpPr>
        <p:spPr>
          <a:xfrm>
            <a:off x="273268" y="228600"/>
            <a:ext cx="11645462" cy="6400800"/>
          </a:xfrm>
          <a:prstGeom prst="roundRect">
            <a:avLst>
              <a:gd name="adj" fmla="val 6486"/>
            </a:avLst>
          </a:prstGeom>
          <a:solidFill>
            <a:srgbClr val="FFFFFF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4AF56-E3CD-25DF-FDB7-A1BF6C9AB349}"/>
              </a:ext>
            </a:extLst>
          </p:cNvPr>
          <p:cNvSpPr txBox="1"/>
          <p:nvPr/>
        </p:nvSpPr>
        <p:spPr>
          <a:xfrm rot="21385275">
            <a:off x="958616" y="2237697"/>
            <a:ext cx="4559313" cy="1973169"/>
          </a:xfrm>
          <a:custGeom>
            <a:avLst/>
            <a:gdLst>
              <a:gd name="connsiteX0" fmla="*/ 0 w 4559313"/>
              <a:gd name="connsiteY0" fmla="*/ 0 h 1973169"/>
              <a:gd name="connsiteX1" fmla="*/ 615507 w 4559313"/>
              <a:gd name="connsiteY1" fmla="*/ 0 h 1973169"/>
              <a:gd name="connsiteX2" fmla="*/ 1231015 w 4559313"/>
              <a:gd name="connsiteY2" fmla="*/ 0 h 1973169"/>
              <a:gd name="connsiteX3" fmla="*/ 1755336 w 4559313"/>
              <a:gd name="connsiteY3" fmla="*/ 0 h 1973169"/>
              <a:gd name="connsiteX4" fmla="*/ 2370843 w 4559313"/>
              <a:gd name="connsiteY4" fmla="*/ 0 h 1973169"/>
              <a:gd name="connsiteX5" fmla="*/ 2895164 w 4559313"/>
              <a:gd name="connsiteY5" fmla="*/ 0 h 1973169"/>
              <a:gd name="connsiteX6" fmla="*/ 3510671 w 4559313"/>
              <a:gd name="connsiteY6" fmla="*/ 0 h 1973169"/>
              <a:gd name="connsiteX7" fmla="*/ 3943806 w 4559313"/>
              <a:gd name="connsiteY7" fmla="*/ 0 h 1973169"/>
              <a:gd name="connsiteX8" fmla="*/ 4559313 w 4559313"/>
              <a:gd name="connsiteY8" fmla="*/ 0 h 1973169"/>
              <a:gd name="connsiteX9" fmla="*/ 4559313 w 4559313"/>
              <a:gd name="connsiteY9" fmla="*/ 434097 h 1973169"/>
              <a:gd name="connsiteX10" fmla="*/ 4559313 w 4559313"/>
              <a:gd name="connsiteY10" fmla="*/ 907658 h 1973169"/>
              <a:gd name="connsiteX11" fmla="*/ 4559313 w 4559313"/>
              <a:gd name="connsiteY11" fmla="*/ 1400950 h 1973169"/>
              <a:gd name="connsiteX12" fmla="*/ 4559313 w 4559313"/>
              <a:gd name="connsiteY12" fmla="*/ 1973169 h 1973169"/>
              <a:gd name="connsiteX13" fmla="*/ 4126178 w 4559313"/>
              <a:gd name="connsiteY13" fmla="*/ 1973169 h 1973169"/>
              <a:gd name="connsiteX14" fmla="*/ 3693044 w 4559313"/>
              <a:gd name="connsiteY14" fmla="*/ 1973169 h 1973169"/>
              <a:gd name="connsiteX15" fmla="*/ 3214316 w 4559313"/>
              <a:gd name="connsiteY15" fmla="*/ 1973169 h 1973169"/>
              <a:gd name="connsiteX16" fmla="*/ 2553215 w 4559313"/>
              <a:gd name="connsiteY16" fmla="*/ 1973169 h 1973169"/>
              <a:gd name="connsiteX17" fmla="*/ 2120081 w 4559313"/>
              <a:gd name="connsiteY17" fmla="*/ 1973169 h 1973169"/>
              <a:gd name="connsiteX18" fmla="*/ 1504573 w 4559313"/>
              <a:gd name="connsiteY18" fmla="*/ 1973169 h 1973169"/>
              <a:gd name="connsiteX19" fmla="*/ 889066 w 4559313"/>
              <a:gd name="connsiteY19" fmla="*/ 1973169 h 1973169"/>
              <a:gd name="connsiteX20" fmla="*/ 0 w 4559313"/>
              <a:gd name="connsiteY20" fmla="*/ 1973169 h 1973169"/>
              <a:gd name="connsiteX21" fmla="*/ 0 w 4559313"/>
              <a:gd name="connsiteY21" fmla="*/ 1460145 h 1973169"/>
              <a:gd name="connsiteX22" fmla="*/ 0 w 4559313"/>
              <a:gd name="connsiteY22" fmla="*/ 1026048 h 1973169"/>
              <a:gd name="connsiteX23" fmla="*/ 0 w 4559313"/>
              <a:gd name="connsiteY23" fmla="*/ 513024 h 1973169"/>
              <a:gd name="connsiteX24" fmla="*/ 0 w 4559313"/>
              <a:gd name="connsiteY24" fmla="*/ 0 h 197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59313" h="1973169" fill="none" extrusionOk="0">
                <a:moveTo>
                  <a:pt x="0" y="0"/>
                </a:moveTo>
                <a:cubicBezTo>
                  <a:pt x="304058" y="-60525"/>
                  <a:pt x="450566" y="3552"/>
                  <a:pt x="615507" y="0"/>
                </a:cubicBezTo>
                <a:cubicBezTo>
                  <a:pt x="780448" y="-3552"/>
                  <a:pt x="1005084" y="54773"/>
                  <a:pt x="1231015" y="0"/>
                </a:cubicBezTo>
                <a:cubicBezTo>
                  <a:pt x="1456946" y="-54773"/>
                  <a:pt x="1603606" y="48653"/>
                  <a:pt x="1755336" y="0"/>
                </a:cubicBezTo>
                <a:cubicBezTo>
                  <a:pt x="1907066" y="-48653"/>
                  <a:pt x="2084664" y="25085"/>
                  <a:pt x="2370843" y="0"/>
                </a:cubicBezTo>
                <a:cubicBezTo>
                  <a:pt x="2657022" y="-25085"/>
                  <a:pt x="2782039" y="21949"/>
                  <a:pt x="2895164" y="0"/>
                </a:cubicBezTo>
                <a:cubicBezTo>
                  <a:pt x="3008289" y="-21949"/>
                  <a:pt x="3350863" y="56596"/>
                  <a:pt x="3510671" y="0"/>
                </a:cubicBezTo>
                <a:cubicBezTo>
                  <a:pt x="3670479" y="-56596"/>
                  <a:pt x="3848130" y="6105"/>
                  <a:pt x="3943806" y="0"/>
                </a:cubicBezTo>
                <a:cubicBezTo>
                  <a:pt x="4039483" y="-6105"/>
                  <a:pt x="4330314" y="8624"/>
                  <a:pt x="4559313" y="0"/>
                </a:cubicBezTo>
                <a:cubicBezTo>
                  <a:pt x="4597378" y="123393"/>
                  <a:pt x="4558178" y="273326"/>
                  <a:pt x="4559313" y="434097"/>
                </a:cubicBezTo>
                <a:cubicBezTo>
                  <a:pt x="4560448" y="594868"/>
                  <a:pt x="4509192" y="763123"/>
                  <a:pt x="4559313" y="907658"/>
                </a:cubicBezTo>
                <a:cubicBezTo>
                  <a:pt x="4609434" y="1052193"/>
                  <a:pt x="4558596" y="1207979"/>
                  <a:pt x="4559313" y="1400950"/>
                </a:cubicBezTo>
                <a:cubicBezTo>
                  <a:pt x="4560030" y="1593921"/>
                  <a:pt x="4521710" y="1837393"/>
                  <a:pt x="4559313" y="1973169"/>
                </a:cubicBezTo>
                <a:cubicBezTo>
                  <a:pt x="4425349" y="1994146"/>
                  <a:pt x="4286020" y="1932334"/>
                  <a:pt x="4126178" y="1973169"/>
                </a:cubicBezTo>
                <a:cubicBezTo>
                  <a:pt x="3966337" y="2014004"/>
                  <a:pt x="3780615" y="1933393"/>
                  <a:pt x="3693044" y="1973169"/>
                </a:cubicBezTo>
                <a:cubicBezTo>
                  <a:pt x="3605473" y="2012945"/>
                  <a:pt x="3350357" y="1963707"/>
                  <a:pt x="3214316" y="1973169"/>
                </a:cubicBezTo>
                <a:cubicBezTo>
                  <a:pt x="3078275" y="1982631"/>
                  <a:pt x="2741652" y="1967508"/>
                  <a:pt x="2553215" y="1973169"/>
                </a:cubicBezTo>
                <a:cubicBezTo>
                  <a:pt x="2364778" y="1978830"/>
                  <a:pt x="2258404" y="1961369"/>
                  <a:pt x="2120081" y="1973169"/>
                </a:cubicBezTo>
                <a:cubicBezTo>
                  <a:pt x="1981758" y="1984969"/>
                  <a:pt x="1743782" y="1914273"/>
                  <a:pt x="1504573" y="1973169"/>
                </a:cubicBezTo>
                <a:cubicBezTo>
                  <a:pt x="1265364" y="2032065"/>
                  <a:pt x="1072143" y="1908869"/>
                  <a:pt x="889066" y="1973169"/>
                </a:cubicBezTo>
                <a:cubicBezTo>
                  <a:pt x="705989" y="2037469"/>
                  <a:pt x="184979" y="1918228"/>
                  <a:pt x="0" y="1973169"/>
                </a:cubicBezTo>
                <a:cubicBezTo>
                  <a:pt x="-49732" y="1852064"/>
                  <a:pt x="61369" y="1607226"/>
                  <a:pt x="0" y="1460145"/>
                </a:cubicBezTo>
                <a:cubicBezTo>
                  <a:pt x="-61369" y="1313064"/>
                  <a:pt x="34047" y="1212391"/>
                  <a:pt x="0" y="1026048"/>
                </a:cubicBezTo>
                <a:cubicBezTo>
                  <a:pt x="-34047" y="839705"/>
                  <a:pt x="19786" y="696330"/>
                  <a:pt x="0" y="513024"/>
                </a:cubicBezTo>
                <a:cubicBezTo>
                  <a:pt x="-19786" y="329718"/>
                  <a:pt x="53830" y="118267"/>
                  <a:pt x="0" y="0"/>
                </a:cubicBezTo>
                <a:close/>
              </a:path>
              <a:path w="4559313" h="1973169" stroke="0" extrusionOk="0">
                <a:moveTo>
                  <a:pt x="0" y="0"/>
                </a:moveTo>
                <a:cubicBezTo>
                  <a:pt x="225406" y="-26111"/>
                  <a:pt x="519069" y="70325"/>
                  <a:pt x="661100" y="0"/>
                </a:cubicBezTo>
                <a:cubicBezTo>
                  <a:pt x="803131" y="-70325"/>
                  <a:pt x="965754" y="30843"/>
                  <a:pt x="1094235" y="0"/>
                </a:cubicBezTo>
                <a:cubicBezTo>
                  <a:pt x="1222716" y="-30843"/>
                  <a:pt x="1488477" y="62495"/>
                  <a:pt x="1664149" y="0"/>
                </a:cubicBezTo>
                <a:cubicBezTo>
                  <a:pt x="1839821" y="-62495"/>
                  <a:pt x="2073484" y="8055"/>
                  <a:pt x="2234063" y="0"/>
                </a:cubicBezTo>
                <a:cubicBezTo>
                  <a:pt x="2394642" y="-8055"/>
                  <a:pt x="2619998" y="52237"/>
                  <a:pt x="2758384" y="0"/>
                </a:cubicBezTo>
                <a:cubicBezTo>
                  <a:pt x="2896770" y="-52237"/>
                  <a:pt x="3188042" y="35979"/>
                  <a:pt x="3328298" y="0"/>
                </a:cubicBezTo>
                <a:cubicBezTo>
                  <a:pt x="3468554" y="-35979"/>
                  <a:pt x="3675719" y="43305"/>
                  <a:pt x="3989399" y="0"/>
                </a:cubicBezTo>
                <a:cubicBezTo>
                  <a:pt x="4303079" y="-43305"/>
                  <a:pt x="4363918" y="36416"/>
                  <a:pt x="4559313" y="0"/>
                </a:cubicBezTo>
                <a:cubicBezTo>
                  <a:pt x="4560123" y="237236"/>
                  <a:pt x="4519007" y="308286"/>
                  <a:pt x="4559313" y="513024"/>
                </a:cubicBezTo>
                <a:cubicBezTo>
                  <a:pt x="4599619" y="717762"/>
                  <a:pt x="4510935" y="839151"/>
                  <a:pt x="4559313" y="947121"/>
                </a:cubicBezTo>
                <a:cubicBezTo>
                  <a:pt x="4607691" y="1055091"/>
                  <a:pt x="4534857" y="1222169"/>
                  <a:pt x="4559313" y="1440413"/>
                </a:cubicBezTo>
                <a:cubicBezTo>
                  <a:pt x="4583769" y="1658657"/>
                  <a:pt x="4519075" y="1830926"/>
                  <a:pt x="4559313" y="1973169"/>
                </a:cubicBezTo>
                <a:cubicBezTo>
                  <a:pt x="4323335" y="2024390"/>
                  <a:pt x="4221016" y="1932251"/>
                  <a:pt x="4080585" y="1973169"/>
                </a:cubicBezTo>
                <a:cubicBezTo>
                  <a:pt x="3940154" y="2014087"/>
                  <a:pt x="3817619" y="1969478"/>
                  <a:pt x="3601857" y="1973169"/>
                </a:cubicBezTo>
                <a:cubicBezTo>
                  <a:pt x="3386095" y="1976860"/>
                  <a:pt x="3184330" y="1918429"/>
                  <a:pt x="3031943" y="1973169"/>
                </a:cubicBezTo>
                <a:cubicBezTo>
                  <a:pt x="2879556" y="2027909"/>
                  <a:pt x="2599563" y="1947701"/>
                  <a:pt x="2462029" y="1973169"/>
                </a:cubicBezTo>
                <a:cubicBezTo>
                  <a:pt x="2324495" y="1998637"/>
                  <a:pt x="2059925" y="1931479"/>
                  <a:pt x="1892115" y="1973169"/>
                </a:cubicBezTo>
                <a:cubicBezTo>
                  <a:pt x="1724305" y="2014859"/>
                  <a:pt x="1448032" y="1942168"/>
                  <a:pt x="1276608" y="1973169"/>
                </a:cubicBezTo>
                <a:cubicBezTo>
                  <a:pt x="1105184" y="2004170"/>
                  <a:pt x="981569" y="1941666"/>
                  <a:pt x="843473" y="1973169"/>
                </a:cubicBezTo>
                <a:cubicBezTo>
                  <a:pt x="705378" y="2004672"/>
                  <a:pt x="411001" y="1957693"/>
                  <a:pt x="0" y="1973169"/>
                </a:cubicBezTo>
                <a:cubicBezTo>
                  <a:pt x="-47891" y="1782848"/>
                  <a:pt x="44490" y="1635213"/>
                  <a:pt x="0" y="1499608"/>
                </a:cubicBezTo>
                <a:cubicBezTo>
                  <a:pt x="-44490" y="1364003"/>
                  <a:pt x="24912" y="1142251"/>
                  <a:pt x="0" y="1026048"/>
                </a:cubicBezTo>
                <a:cubicBezTo>
                  <a:pt x="-24912" y="909845"/>
                  <a:pt x="47248" y="691447"/>
                  <a:pt x="0" y="591951"/>
                </a:cubicBezTo>
                <a:cubicBezTo>
                  <a:pt x="-47248" y="492455"/>
                  <a:pt x="50464" y="16178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ssoon Infant Std" panose="020B0503020103030203" pitchFamily="34" charset="0"/>
              </a:rPr>
              <a:t>Add a special offer or a bargain.</a:t>
            </a:r>
            <a:endParaRPr lang="en-GB" sz="2800" b="1" dirty="0">
              <a:latin typeface="Sassoon Infant Std" panose="020B0503020103030203" pitchFamily="34" charset="0"/>
            </a:endParaRPr>
          </a:p>
          <a:p>
            <a:pPr>
              <a:lnSpc>
                <a:spcPct val="150000"/>
              </a:lnSpc>
            </a:pPr>
            <a:endParaRPr lang="en-MT" sz="2800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83750-40E9-5C4E-AFEB-A36950BE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44510" y="930729"/>
            <a:ext cx="6762318" cy="483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687D03-CF6B-B8D5-A54A-0E21CED087C0}"/>
              </a:ext>
            </a:extLst>
          </p:cNvPr>
          <p:cNvCxnSpPr>
            <a:cxnSpLocks/>
          </p:cNvCxnSpPr>
          <p:nvPr/>
        </p:nvCxnSpPr>
        <p:spPr>
          <a:xfrm>
            <a:off x="4821814" y="2732690"/>
            <a:ext cx="1642048" cy="36260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57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5519</TotalTime>
  <Words>321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Sassoon Infant Std</vt:lpstr>
      <vt:lpstr>Arial</vt:lpstr>
      <vt:lpstr>Sassoon Primary</vt:lpstr>
      <vt:lpstr>Calibri</vt:lpstr>
      <vt:lpstr>Calibri Light</vt:lpstr>
      <vt:lpstr>Office Theme</vt:lpstr>
      <vt:lpstr>PowerPoint Presentation</vt:lpstr>
      <vt:lpstr>PowerPoint Presentation</vt:lpstr>
      <vt:lpstr>Look at the model text.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Urieth Attard</dc:creator>
  <cp:lastModifiedBy>Marie-Claire Camilleri</cp:lastModifiedBy>
  <cp:revision>2</cp:revision>
  <dcterms:created xsi:type="dcterms:W3CDTF">2023-05-12T10:38:53Z</dcterms:created>
  <dcterms:modified xsi:type="dcterms:W3CDTF">2023-06-14T09:45:29Z</dcterms:modified>
</cp:coreProperties>
</file>