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90" r:id="rId2"/>
    <p:sldId id="256" r:id="rId3"/>
    <p:sldId id="288" r:id="rId4"/>
    <p:sldId id="286" r:id="rId5"/>
    <p:sldId id="287" r:id="rId6"/>
    <p:sldId id="289" r:id="rId7"/>
  </p:sldIdLst>
  <p:sldSz cx="12192000" cy="6858000"/>
  <p:notesSz cx="6858000" cy="9144000"/>
  <p:embeddedFontLst>
    <p:embeddedFont>
      <p:font typeface="Andika" panose="02000000000000000000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FuturaHandwritten" panose="020B0604020202020204" charset="0"/>
      <p:regular r:id="rId16"/>
    </p:embeddedFont>
  </p:embeddedFontLst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BE945-4A43-44E6-A26A-3FB02D182811}" v="35" dt="2023-05-10T13:43:28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71" autoAdjust="0"/>
  </p:normalViewPr>
  <p:slideViewPr>
    <p:cSldViewPr snapToGrid="0">
      <p:cViewPr varScale="1">
        <p:scale>
          <a:sx n="49" d="100"/>
          <a:sy n="49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9944A6E8-6347-4698-B6E4-E8F0F4CE09E3}"/>
    <pc:docChg chg="modSld">
      <pc:chgData name="Urieth Attard" userId="75441522-1268-482d-b74b-a084f810ee66" providerId="ADAL" clId="{9944A6E8-6347-4698-B6E4-E8F0F4CE09E3}" dt="2023-04-29T03:35:24.189" v="0" actId="6549"/>
      <pc:docMkLst>
        <pc:docMk/>
      </pc:docMkLst>
      <pc:sldChg chg="modSp mod">
        <pc:chgData name="Urieth Attard" userId="75441522-1268-482d-b74b-a084f810ee66" providerId="ADAL" clId="{9944A6E8-6347-4698-B6E4-E8F0F4CE09E3}" dt="2023-04-29T03:35:24.189" v="0" actId="6549"/>
        <pc:sldMkLst>
          <pc:docMk/>
          <pc:sldMk cId="3761817045" sldId="285"/>
        </pc:sldMkLst>
        <pc:spChg chg="mod">
          <ac:chgData name="Urieth Attard" userId="75441522-1268-482d-b74b-a084f810ee66" providerId="ADAL" clId="{9944A6E8-6347-4698-B6E4-E8F0F4CE09E3}" dt="2023-04-29T03:35:24.189" v="0" actId="6549"/>
          <ac:spMkLst>
            <pc:docMk/>
            <pc:sldMk cId="3761817045" sldId="285"/>
            <ac:spMk id="2" creationId="{555B12F4-77C6-3455-EDD6-15C48389F108}"/>
          </ac:spMkLst>
        </pc:spChg>
      </pc:sldChg>
    </pc:docChg>
  </pc:docChgLst>
  <pc:docChgLst>
    <pc:chgData name="Urieth Attard" userId="75441522-1268-482d-b74b-a084f810ee66" providerId="ADAL" clId="{72ABE945-4A43-44E6-A26A-3FB02D182811}"/>
    <pc:docChg chg="undo redo custSel addSld delSld modSld sldOrd">
      <pc:chgData name="Urieth Attard" userId="75441522-1268-482d-b74b-a084f810ee66" providerId="ADAL" clId="{72ABE945-4A43-44E6-A26A-3FB02D182811}" dt="2023-05-10T13:43:30.930" v="185" actId="47"/>
      <pc:docMkLst>
        <pc:docMk/>
      </pc:docMkLst>
      <pc:sldChg chg="addSp delSp modSp mod modNotesTx">
        <pc:chgData name="Urieth Attard" userId="75441522-1268-482d-b74b-a084f810ee66" providerId="ADAL" clId="{72ABE945-4A43-44E6-A26A-3FB02D182811}" dt="2023-04-29T03:42:38.954" v="44" actId="1076"/>
        <pc:sldMkLst>
          <pc:docMk/>
          <pc:sldMk cId="2221441692" sldId="256"/>
        </pc:sldMkLst>
        <pc:spChg chg="add mod">
          <ac:chgData name="Urieth Attard" userId="75441522-1268-482d-b74b-a084f810ee66" providerId="ADAL" clId="{72ABE945-4A43-44E6-A26A-3FB02D182811}" dt="2023-04-29T03:42:37.313" v="43" actId="1076"/>
          <ac:spMkLst>
            <pc:docMk/>
            <pc:sldMk cId="2221441692" sldId="256"/>
            <ac:spMk id="2" creationId="{DAC80A07-38DB-0297-0242-408CDEDF8A9E}"/>
          </ac:spMkLst>
        </pc:spChg>
        <pc:picChg chg="add mod">
          <ac:chgData name="Urieth Attard" userId="75441522-1268-482d-b74b-a084f810ee66" providerId="ADAL" clId="{72ABE945-4A43-44E6-A26A-3FB02D182811}" dt="2023-04-29T03:41:28.280" v="39" actId="1076"/>
          <ac:picMkLst>
            <pc:docMk/>
            <pc:sldMk cId="2221441692" sldId="256"/>
            <ac:picMk id="1026" creationId="{70481D1A-A7E2-6FEB-5733-1A6E78D26A93}"/>
          </ac:picMkLst>
        </pc:picChg>
        <pc:picChg chg="add mod">
          <ac:chgData name="Urieth Attard" userId="75441522-1268-482d-b74b-a084f810ee66" providerId="ADAL" clId="{72ABE945-4A43-44E6-A26A-3FB02D182811}" dt="2023-04-29T03:41:06.229" v="34" actId="1076"/>
          <ac:picMkLst>
            <pc:docMk/>
            <pc:sldMk cId="2221441692" sldId="256"/>
            <ac:picMk id="1028" creationId="{015BBC28-7ED1-364F-84F9-103E1B04A8EA}"/>
          </ac:picMkLst>
        </pc:picChg>
        <pc:picChg chg="add mod">
          <ac:chgData name="Urieth Attard" userId="75441522-1268-482d-b74b-a084f810ee66" providerId="ADAL" clId="{72ABE945-4A43-44E6-A26A-3FB02D182811}" dt="2023-04-29T03:41:05.055" v="33" actId="1076"/>
          <ac:picMkLst>
            <pc:docMk/>
            <pc:sldMk cId="2221441692" sldId="256"/>
            <ac:picMk id="1030" creationId="{FFC389D4-1716-0A1F-0A20-79F90B20B169}"/>
          </ac:picMkLst>
        </pc:picChg>
        <pc:picChg chg="add mod">
          <ac:chgData name="Urieth Attard" userId="75441522-1268-482d-b74b-a084f810ee66" providerId="ADAL" clId="{72ABE945-4A43-44E6-A26A-3FB02D182811}" dt="2023-04-29T03:42:32.563" v="40" actId="1076"/>
          <ac:picMkLst>
            <pc:docMk/>
            <pc:sldMk cId="2221441692" sldId="256"/>
            <ac:picMk id="1032" creationId="{78169262-F98F-1B0B-D26E-69461AFE4EA7}"/>
          </ac:picMkLst>
        </pc:picChg>
        <pc:picChg chg="add mod">
          <ac:chgData name="Urieth Attard" userId="75441522-1268-482d-b74b-a084f810ee66" providerId="ADAL" clId="{72ABE945-4A43-44E6-A26A-3FB02D182811}" dt="2023-04-29T03:42:38.954" v="44" actId="1076"/>
          <ac:picMkLst>
            <pc:docMk/>
            <pc:sldMk cId="2221441692" sldId="256"/>
            <ac:picMk id="1034" creationId="{46E22BE2-4F62-123C-BCA7-0CDFA212D376}"/>
          </ac:picMkLst>
        </pc:picChg>
        <pc:picChg chg="del">
          <ac:chgData name="Urieth Attard" userId="75441522-1268-482d-b74b-a084f810ee66" providerId="ADAL" clId="{72ABE945-4A43-44E6-A26A-3FB02D182811}" dt="2023-04-29T03:38:51.946" v="2" actId="478"/>
          <ac:picMkLst>
            <pc:docMk/>
            <pc:sldMk cId="2221441692" sldId="256"/>
            <ac:picMk id="2050" creationId="{DE99A3A5-3B17-C54A-ABD6-8E557A900DCD}"/>
          </ac:picMkLst>
        </pc:picChg>
      </pc:sldChg>
      <pc:sldChg chg="delSp modSp del mod">
        <pc:chgData name="Urieth Attard" userId="75441522-1268-482d-b74b-a084f810ee66" providerId="ADAL" clId="{72ABE945-4A43-44E6-A26A-3FB02D182811}" dt="2023-05-10T13:43:30.930" v="185" actId="47"/>
        <pc:sldMkLst>
          <pc:docMk/>
          <pc:sldMk cId="313379752" sldId="277"/>
        </pc:sldMkLst>
        <pc:spChg chg="mod">
          <ac:chgData name="Urieth Attard" userId="75441522-1268-482d-b74b-a084f810ee66" providerId="ADAL" clId="{72ABE945-4A43-44E6-A26A-3FB02D182811}" dt="2023-04-29T03:35:54.929" v="1" actId="20577"/>
          <ac:spMkLst>
            <pc:docMk/>
            <pc:sldMk cId="313379752" sldId="277"/>
            <ac:spMk id="3" creationId="{25D30B73-DD86-0BC8-A0B7-464B9BFDC521}"/>
          </ac:spMkLst>
        </pc:spChg>
        <pc:picChg chg="del mod">
          <ac:chgData name="Urieth Attard" userId="75441522-1268-482d-b74b-a084f810ee66" providerId="ADAL" clId="{72ABE945-4A43-44E6-A26A-3FB02D182811}" dt="2023-05-10T13:43:11.896" v="177" actId="478"/>
          <ac:picMkLst>
            <pc:docMk/>
            <pc:sldMk cId="313379752" sldId="277"/>
            <ac:picMk id="1026" creationId="{13721FB6-60BD-FC0E-CCB6-C28DB61F9A09}"/>
          </ac:picMkLst>
        </pc:picChg>
      </pc:sldChg>
      <pc:sldChg chg="addSp delSp del">
        <pc:chgData name="Urieth Attard" userId="75441522-1268-482d-b74b-a084f810ee66" providerId="ADAL" clId="{72ABE945-4A43-44E6-A26A-3FB02D182811}" dt="2023-04-29T03:42:57.110" v="48" actId="47"/>
        <pc:sldMkLst>
          <pc:docMk/>
          <pc:sldMk cId="3324607257" sldId="278"/>
        </pc:sldMkLst>
        <pc:picChg chg="add del">
          <ac:chgData name="Urieth Attard" userId="75441522-1268-482d-b74b-a084f810ee66" providerId="ADAL" clId="{72ABE945-4A43-44E6-A26A-3FB02D182811}" dt="2023-04-29T03:42:50.816" v="47" actId="478"/>
          <ac:picMkLst>
            <pc:docMk/>
            <pc:sldMk cId="3324607257" sldId="278"/>
            <ac:picMk id="3074" creationId="{FF0D0072-F680-8171-B483-5205238F746E}"/>
          </ac:picMkLst>
        </pc:picChg>
      </pc:sldChg>
      <pc:sldChg chg="del">
        <pc:chgData name="Urieth Attard" userId="75441522-1268-482d-b74b-a084f810ee66" providerId="ADAL" clId="{72ABE945-4A43-44E6-A26A-3FB02D182811}" dt="2023-04-29T03:42:58.133" v="49" actId="47"/>
        <pc:sldMkLst>
          <pc:docMk/>
          <pc:sldMk cId="1115329531" sldId="279"/>
        </pc:sldMkLst>
      </pc:sldChg>
      <pc:sldChg chg="del">
        <pc:chgData name="Urieth Attard" userId="75441522-1268-482d-b74b-a084f810ee66" providerId="ADAL" clId="{72ABE945-4A43-44E6-A26A-3FB02D182811}" dt="2023-04-29T03:42:59.063" v="50" actId="47"/>
        <pc:sldMkLst>
          <pc:docMk/>
          <pc:sldMk cId="3015146050" sldId="280"/>
        </pc:sldMkLst>
      </pc:sldChg>
      <pc:sldChg chg="del">
        <pc:chgData name="Urieth Attard" userId="75441522-1268-482d-b74b-a084f810ee66" providerId="ADAL" clId="{72ABE945-4A43-44E6-A26A-3FB02D182811}" dt="2023-04-29T03:43:03.570" v="51" actId="47"/>
        <pc:sldMkLst>
          <pc:docMk/>
          <pc:sldMk cId="1902811777" sldId="281"/>
        </pc:sldMkLst>
      </pc:sldChg>
      <pc:sldChg chg="del">
        <pc:chgData name="Urieth Attard" userId="75441522-1268-482d-b74b-a084f810ee66" providerId="ADAL" clId="{72ABE945-4A43-44E6-A26A-3FB02D182811}" dt="2023-04-29T03:43:03.587" v="52" actId="47"/>
        <pc:sldMkLst>
          <pc:docMk/>
          <pc:sldMk cId="3838248384" sldId="282"/>
        </pc:sldMkLst>
      </pc:sldChg>
      <pc:sldChg chg="del">
        <pc:chgData name="Urieth Attard" userId="75441522-1268-482d-b74b-a084f810ee66" providerId="ADAL" clId="{72ABE945-4A43-44E6-A26A-3FB02D182811}" dt="2023-04-29T03:43:08.649" v="53" actId="47"/>
        <pc:sldMkLst>
          <pc:docMk/>
          <pc:sldMk cId="1681615056" sldId="283"/>
        </pc:sldMkLst>
      </pc:sldChg>
      <pc:sldChg chg="del">
        <pc:chgData name="Urieth Attard" userId="75441522-1268-482d-b74b-a084f810ee66" providerId="ADAL" clId="{72ABE945-4A43-44E6-A26A-3FB02D182811}" dt="2023-04-29T03:43:10.835" v="54" actId="47"/>
        <pc:sldMkLst>
          <pc:docMk/>
          <pc:sldMk cId="1179997020" sldId="284"/>
        </pc:sldMkLst>
      </pc:sldChg>
      <pc:sldChg chg="del">
        <pc:chgData name="Urieth Attard" userId="75441522-1268-482d-b74b-a084f810ee66" providerId="ADAL" clId="{72ABE945-4A43-44E6-A26A-3FB02D182811}" dt="2023-04-29T03:51:21.703" v="128" actId="47"/>
        <pc:sldMkLst>
          <pc:docMk/>
          <pc:sldMk cId="3761817045" sldId="285"/>
        </pc:sldMkLst>
      </pc:sldChg>
      <pc:sldChg chg="addSp delSp modSp mod delAnim">
        <pc:chgData name="Urieth Attard" userId="75441522-1268-482d-b74b-a084f810ee66" providerId="ADAL" clId="{72ABE945-4A43-44E6-A26A-3FB02D182811}" dt="2023-04-29T03:51:15.022" v="127" actId="208"/>
        <pc:sldMkLst>
          <pc:docMk/>
          <pc:sldMk cId="123758185" sldId="286"/>
        </pc:sldMkLst>
        <pc:spChg chg="add del mod">
          <ac:chgData name="Urieth Attard" userId="75441522-1268-482d-b74b-a084f810ee66" providerId="ADAL" clId="{72ABE945-4A43-44E6-A26A-3FB02D182811}" dt="2023-04-29T03:43:17.224" v="57" actId="478"/>
          <ac:spMkLst>
            <pc:docMk/>
            <pc:sldMk cId="123758185" sldId="286"/>
            <ac:spMk id="3" creationId="{26608E22-CBF5-C147-9FA7-E45EE64891CD}"/>
          </ac:spMkLst>
        </pc:spChg>
        <pc:spChg chg="del mod">
          <ac:chgData name="Urieth Attard" userId="75441522-1268-482d-b74b-a084f810ee66" providerId="ADAL" clId="{72ABE945-4A43-44E6-A26A-3FB02D182811}" dt="2023-04-29T03:50:10.064" v="95" actId="478"/>
          <ac:spMkLst>
            <pc:docMk/>
            <pc:sldMk cId="123758185" sldId="286"/>
            <ac:spMk id="5" creationId="{14CBE541-7CB1-BC31-5611-165996359590}"/>
          </ac:spMkLst>
        </pc:spChg>
        <pc:spChg chg="add mod">
          <ac:chgData name="Urieth Attard" userId="75441522-1268-482d-b74b-a084f810ee66" providerId="ADAL" clId="{72ABE945-4A43-44E6-A26A-3FB02D182811}" dt="2023-04-29T03:51:09.759" v="126" actId="1076"/>
          <ac:spMkLst>
            <pc:docMk/>
            <pc:sldMk cId="123758185" sldId="286"/>
            <ac:spMk id="6" creationId="{BC9470E3-3918-CC10-31EC-C5A7564D5EE8}"/>
          </ac:spMkLst>
        </pc:spChg>
        <pc:spChg chg="add mod">
          <ac:chgData name="Urieth Attard" userId="75441522-1268-482d-b74b-a084f810ee66" providerId="ADAL" clId="{72ABE945-4A43-44E6-A26A-3FB02D182811}" dt="2023-04-29T03:51:15.022" v="127" actId="208"/>
          <ac:spMkLst>
            <pc:docMk/>
            <pc:sldMk cId="123758185" sldId="286"/>
            <ac:spMk id="8" creationId="{0F140010-2665-259D-A864-796FFACDF4F1}"/>
          </ac:spMkLst>
        </pc:spChg>
        <pc:picChg chg="del">
          <ac:chgData name="Urieth Attard" userId="75441522-1268-482d-b74b-a084f810ee66" providerId="ADAL" clId="{72ABE945-4A43-44E6-A26A-3FB02D182811}" dt="2023-04-29T03:43:14.927" v="56" actId="478"/>
          <ac:picMkLst>
            <pc:docMk/>
            <pc:sldMk cId="123758185" sldId="286"/>
            <ac:picMk id="4" creationId="{B998A15D-A66B-6F04-E5CB-E1274AD407CA}"/>
          </ac:picMkLst>
        </pc:picChg>
        <pc:picChg chg="del">
          <ac:chgData name="Urieth Attard" userId="75441522-1268-482d-b74b-a084f810ee66" providerId="ADAL" clId="{72ABE945-4A43-44E6-A26A-3FB02D182811}" dt="2023-04-29T03:43:13.801" v="55" actId="478"/>
          <ac:picMkLst>
            <pc:docMk/>
            <pc:sldMk cId="123758185" sldId="286"/>
            <ac:picMk id="8194" creationId="{C9F396D7-25B3-9BBA-BC24-E40FE7EEF493}"/>
          </ac:picMkLst>
        </pc:picChg>
      </pc:sldChg>
      <pc:sldChg chg="modSp add mod">
        <pc:chgData name="Urieth Attard" userId="75441522-1268-482d-b74b-a084f810ee66" providerId="ADAL" clId="{72ABE945-4A43-44E6-A26A-3FB02D182811}" dt="2023-04-29T03:52:26.668" v="151" actId="20577"/>
        <pc:sldMkLst>
          <pc:docMk/>
          <pc:sldMk cId="3448404922" sldId="287"/>
        </pc:sldMkLst>
        <pc:spChg chg="mod">
          <ac:chgData name="Urieth Attard" userId="75441522-1268-482d-b74b-a084f810ee66" providerId="ADAL" clId="{72ABE945-4A43-44E6-A26A-3FB02D182811}" dt="2023-04-29T03:51:51.839" v="141" actId="20577"/>
          <ac:spMkLst>
            <pc:docMk/>
            <pc:sldMk cId="3448404922" sldId="287"/>
            <ac:spMk id="6" creationId="{BC9470E3-3918-CC10-31EC-C5A7564D5EE8}"/>
          </ac:spMkLst>
        </pc:spChg>
        <pc:spChg chg="mod">
          <ac:chgData name="Urieth Attard" userId="75441522-1268-482d-b74b-a084f810ee66" providerId="ADAL" clId="{72ABE945-4A43-44E6-A26A-3FB02D182811}" dt="2023-04-29T03:52:26.668" v="151" actId="20577"/>
          <ac:spMkLst>
            <pc:docMk/>
            <pc:sldMk cId="3448404922" sldId="287"/>
            <ac:spMk id="8" creationId="{0F140010-2665-259D-A864-796FFACDF4F1}"/>
          </ac:spMkLst>
        </pc:spChg>
      </pc:sldChg>
      <pc:sldChg chg="modSp add mod ord">
        <pc:chgData name="Urieth Attard" userId="75441522-1268-482d-b74b-a084f810ee66" providerId="ADAL" clId="{72ABE945-4A43-44E6-A26A-3FB02D182811}" dt="2023-04-29T03:54:28.447" v="163"/>
        <pc:sldMkLst>
          <pc:docMk/>
          <pc:sldMk cId="230029116" sldId="288"/>
        </pc:sldMkLst>
        <pc:spChg chg="mod">
          <ac:chgData name="Urieth Attard" userId="75441522-1268-482d-b74b-a084f810ee66" providerId="ADAL" clId="{72ABE945-4A43-44E6-A26A-3FB02D182811}" dt="2023-04-29T03:54:07.827" v="157"/>
          <ac:spMkLst>
            <pc:docMk/>
            <pc:sldMk cId="230029116" sldId="288"/>
            <ac:spMk id="6" creationId="{BC9470E3-3918-CC10-31EC-C5A7564D5EE8}"/>
          </ac:spMkLst>
        </pc:spChg>
        <pc:spChg chg="mod">
          <ac:chgData name="Urieth Attard" userId="75441522-1268-482d-b74b-a084f810ee66" providerId="ADAL" clId="{72ABE945-4A43-44E6-A26A-3FB02D182811}" dt="2023-04-29T03:54:24.008" v="161" actId="207"/>
          <ac:spMkLst>
            <pc:docMk/>
            <pc:sldMk cId="230029116" sldId="288"/>
            <ac:spMk id="8" creationId="{0F140010-2665-259D-A864-796FFACDF4F1}"/>
          </ac:spMkLst>
        </pc:spChg>
      </pc:sldChg>
      <pc:sldChg chg="modSp add mod">
        <pc:chgData name="Urieth Attard" userId="75441522-1268-482d-b74b-a084f810ee66" providerId="ADAL" clId="{72ABE945-4A43-44E6-A26A-3FB02D182811}" dt="2023-04-29T03:55:52.287" v="173" actId="207"/>
        <pc:sldMkLst>
          <pc:docMk/>
          <pc:sldMk cId="1411893687" sldId="289"/>
        </pc:sldMkLst>
        <pc:spChg chg="mod">
          <ac:chgData name="Urieth Attard" userId="75441522-1268-482d-b74b-a084f810ee66" providerId="ADAL" clId="{72ABE945-4A43-44E6-A26A-3FB02D182811}" dt="2023-04-29T03:55:27.867" v="168" actId="20577"/>
          <ac:spMkLst>
            <pc:docMk/>
            <pc:sldMk cId="1411893687" sldId="289"/>
            <ac:spMk id="6" creationId="{BC9470E3-3918-CC10-31EC-C5A7564D5EE8}"/>
          </ac:spMkLst>
        </pc:spChg>
        <pc:spChg chg="mod">
          <ac:chgData name="Urieth Attard" userId="75441522-1268-482d-b74b-a084f810ee66" providerId="ADAL" clId="{72ABE945-4A43-44E6-A26A-3FB02D182811}" dt="2023-04-29T03:55:52.287" v="173" actId="207"/>
          <ac:spMkLst>
            <pc:docMk/>
            <pc:sldMk cId="1411893687" sldId="289"/>
            <ac:spMk id="8" creationId="{0F140010-2665-259D-A864-796FFACDF4F1}"/>
          </ac:spMkLst>
        </pc:spChg>
      </pc:sldChg>
      <pc:sldChg chg="new del">
        <pc:chgData name="Urieth Attard" userId="75441522-1268-482d-b74b-a084f810ee66" providerId="ADAL" clId="{72ABE945-4A43-44E6-A26A-3FB02D182811}" dt="2023-04-29T03:56:24.613" v="175" actId="47"/>
        <pc:sldMkLst>
          <pc:docMk/>
          <pc:sldMk cId="1107129836" sldId="290"/>
        </pc:sldMkLst>
      </pc:sldChg>
      <pc:sldChg chg="addSp delSp modSp add mod setBg addAnim setClrOvrMap delDesignElem">
        <pc:chgData name="Urieth Attard" userId="75441522-1268-482d-b74b-a084f810ee66" providerId="ADAL" clId="{72ABE945-4A43-44E6-A26A-3FB02D182811}" dt="2023-05-10T13:43:28.154" v="184" actId="20577"/>
        <pc:sldMkLst>
          <pc:docMk/>
          <pc:sldMk cId="1974828930" sldId="290"/>
        </pc:sldMkLst>
        <pc:spChg chg="mod">
          <ac:chgData name="Urieth Attard" userId="75441522-1268-482d-b74b-a084f810ee66" providerId="ADAL" clId="{72ABE945-4A43-44E6-A26A-3FB02D182811}" dt="2023-05-10T13:43:28.154" v="184" actId="20577"/>
          <ac:spMkLst>
            <pc:docMk/>
            <pc:sldMk cId="1974828930" sldId="290"/>
            <ac:spMk id="3" creationId="{25D30B73-DD86-0BC8-A0B7-464B9BFDC521}"/>
          </ac:spMkLst>
        </pc:spChg>
        <pc:spChg chg="add">
          <ac:chgData name="Urieth Attard" userId="75441522-1268-482d-b74b-a084f810ee66" providerId="ADAL" clId="{72ABE945-4A43-44E6-A26A-3FB02D182811}" dt="2023-05-10T13:43:20.943" v="180" actId="26606"/>
          <ac:spMkLst>
            <pc:docMk/>
            <pc:sldMk cId="1974828930" sldId="290"/>
            <ac:spMk id="9" creationId="{5A59F003-E00A-43F9-91DC-CC54E3B87466}"/>
          </ac:spMkLst>
        </pc:spChg>
        <pc:spChg chg="add">
          <ac:chgData name="Urieth Attard" userId="75441522-1268-482d-b74b-a084f810ee66" providerId="ADAL" clId="{72ABE945-4A43-44E6-A26A-3FB02D182811}" dt="2023-05-10T13:43:20.943" v="180" actId="26606"/>
          <ac:spMkLst>
            <pc:docMk/>
            <pc:sldMk cId="1974828930" sldId="290"/>
            <ac:spMk id="11" creationId="{D74A4382-E3AD-430A-9A1F-DFA3E0E77A7D}"/>
          </ac:spMkLst>
        </pc:spChg>
        <pc:spChg chg="add">
          <ac:chgData name="Urieth Attard" userId="75441522-1268-482d-b74b-a084f810ee66" providerId="ADAL" clId="{72ABE945-4A43-44E6-A26A-3FB02D182811}" dt="2023-05-10T13:43:20.943" v="180" actId="26606"/>
          <ac:spMkLst>
            <pc:docMk/>
            <pc:sldMk cId="1974828930" sldId="290"/>
            <ac:spMk id="13" creationId="{79F40191-0F44-4FD1-82CC-ACB507C14BE6}"/>
          </ac:spMkLst>
        </pc:spChg>
        <pc:spChg chg="del">
          <ac:chgData name="Urieth Attard" userId="75441522-1268-482d-b74b-a084f810ee66" providerId="ADAL" clId="{72ABE945-4A43-44E6-A26A-3FB02D182811}" dt="2023-05-10T13:43:13.029" v="179"/>
          <ac:spMkLst>
            <pc:docMk/>
            <pc:sldMk cId="1974828930" sldId="290"/>
            <ac:spMk id="1048" creationId="{5A59F003-E00A-43F9-91DC-CC54E3B87466}"/>
          </ac:spMkLst>
        </pc:spChg>
        <pc:spChg chg="del">
          <ac:chgData name="Urieth Attard" userId="75441522-1268-482d-b74b-a084f810ee66" providerId="ADAL" clId="{72ABE945-4A43-44E6-A26A-3FB02D182811}" dt="2023-05-10T13:43:13.029" v="179"/>
          <ac:spMkLst>
            <pc:docMk/>
            <pc:sldMk cId="1974828930" sldId="290"/>
            <ac:spMk id="1050" creationId="{D74A4382-E3AD-430A-9A1F-DFA3E0E77A7D}"/>
          </ac:spMkLst>
        </pc:spChg>
        <pc:spChg chg="del">
          <ac:chgData name="Urieth Attard" userId="75441522-1268-482d-b74b-a084f810ee66" providerId="ADAL" clId="{72ABE945-4A43-44E6-A26A-3FB02D182811}" dt="2023-05-10T13:43:13.029" v="179"/>
          <ac:spMkLst>
            <pc:docMk/>
            <pc:sldMk cId="1974828930" sldId="290"/>
            <ac:spMk id="1052" creationId="{79F40191-0F44-4FD1-82CC-ACB507C14B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12193-0A1F-4AA2-B74E-91231C5125F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B26C-9DC5-478B-991C-7D64CA2BF5B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41621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DB26C-9DC5-478B-991C-7D64CA2BF5B3}" type="slidenum">
              <a:rPr lang="en-MT" smtClean="0"/>
              <a:t>2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204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DB26C-9DC5-478B-991C-7D64CA2BF5B3}" type="slidenum">
              <a:rPr lang="en-MT" smtClean="0"/>
              <a:t>5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91223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232B-8E85-2620-4035-44B16EB8B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EA528-7803-3DE3-8196-ADF05F681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28C8-E48C-54EF-69FA-C45726D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D8ABD-6B90-A8AC-B178-C1E2AC5F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DDB96-C4EF-6902-72D2-236AA084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523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7878-D483-4F0F-FAFB-AF16ED94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4090B-6A0B-6CB9-95CB-5BBFE167C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96F7D-3F01-97A2-20DB-4485F050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78E0E-9E33-C75D-4512-4C49CA0B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8CAEB-F18E-A682-93F3-BBAC6101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27627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A03B6-8C9D-063C-38D4-4E24FEE11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5525F-7DD2-7A61-2D8C-8F31E1395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00908-4FB3-5B81-B60F-27E9BC91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AADCF-C59F-6EF4-D02B-EADBA9C7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8801-E9E4-10BF-2915-AF83E973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61205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6C2B-ECE8-0EAA-679F-054B8F41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77EB-B649-B35F-5F08-26E2B679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D808F-66CA-D132-3F2E-6063FDA2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434E-195D-A7C1-ED21-9242501A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6422C-93E1-90D6-2AF3-158514AA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61496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368D-22F1-A4D6-40ED-C0FAF346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D8C3-05F2-A70E-CA20-DDAA689E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0D3C-C775-8DBB-590A-C288BD14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FC6B2-3292-65CA-5B66-26CC72B0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81521-0573-885F-6C3A-F5DC65CE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1830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A0FF-36BD-F85F-07C4-4FAB6215C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10A7-C490-3F66-6288-B798F0A83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4C871-82A8-BBE2-1A5E-767C841DE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BC520-239E-7165-20FA-FA301C65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A0EBF-F7B5-CF5A-2A11-0C72B403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02365-1062-3606-325B-BC4D468C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0013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A204-F02F-4AC5-BD77-9BE2D851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2F2DA-4F1D-91AE-A465-68F273AC2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5FCE4-90A3-E79F-CCD0-11118A570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EC59B-03C5-FBB9-F52A-5F8DD446F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277CE-432D-251D-65C7-1F4AC3B41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13A5-71B2-08D6-9BAE-487DBF43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672CC-CB41-204B-EAF3-ED4BAF73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62E8E-E64F-185E-6427-345E6A20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57717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78DED-57BE-6222-3ADB-33CDFCB6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8ADC4-CAA1-AEDE-B3B0-E096F6F0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D65-94FC-E7F2-4BB4-2FB021F3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F4C70-BE72-EF14-C795-81F755D1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57368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BE5DC-C529-2499-72A5-CE025625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95B24-D6DE-DA7C-ED52-2FA89AB3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8FB8E-B9FE-5F86-75AF-B915BA43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3802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65CE-30F8-23DC-5FDE-991AFDB7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4EC8-926A-7F52-CA7B-D3BCE198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103AD-6966-C32D-C104-9560BEA70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EC47-F98E-8A7D-76D2-C696C10E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2FC0A-34B3-FE1A-3ED7-CCA4524F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44C32-FDD4-AC63-C1AA-72DBE063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731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6283-0BD6-2B67-B34A-727E2797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29F92-7B47-6B63-6BBE-3F1AA9FBA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7C4B8-2B4E-7376-9A7C-2F93A3450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00190-EEEE-4EB2-A9FD-C8AC192F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BBD65-96F7-6971-58BD-B4824E14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CDBA4-C99B-7089-AAC2-23059C75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693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A15B7-F21B-A543-E0E7-7F381C4D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AEE41-B845-F4BE-BAE3-C93CF1230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2AD4-FC16-E599-E2C7-574C62E28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D792-EEDB-4AA3-9015-78DB58BEA0D8}" type="datetimeFigureOut">
              <a:rPr lang="en-MT" smtClean="0"/>
              <a:t>15/06/2023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4B45A-AFD9-A2E0-7F1E-40D11F1B9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E48A-4FF7-1B27-8888-78FDF3E66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449F-3FD7-403D-8172-ECC90AE7D5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21025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FA791-C544-085F-4E9C-8C2C751E9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0" t="9091" r="5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2C684-3346-4BE9-0E43-C5083BAE6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GB" sz="6600" b="1">
                <a:latin typeface="FuturaHandwritten" panose="02000603000000000000" pitchFamily="2" charset="0"/>
                <a:ea typeface="FuturaHandwritten" panose="02000603000000000000" pitchFamily="2" charset="0"/>
                <a:cs typeface="Aharoni" panose="02010803020104030203" pitchFamily="2" charset="-79"/>
              </a:rPr>
              <a:t>Great Inventions</a:t>
            </a:r>
            <a:endParaRPr lang="en-MT" sz="6600" b="1">
              <a:latin typeface="FuturaHandwritten" panose="02000603000000000000" pitchFamily="2" charset="0"/>
              <a:ea typeface="FuturaHandwritten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B73-DD86-0BC8-A0B7-464B9BFDC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Lesson </a:t>
            </a:r>
            <a:r>
              <a:rPr lang="mt-MT" dirty="0"/>
              <a:t>2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974828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ogo Digital DECT Cordless Telephone With Horizontal Charging Base - IJS  Home">
            <a:extLst>
              <a:ext uri="{FF2B5EF4-FFF2-40B4-BE49-F238E27FC236}">
                <a16:creationId xmlns:a16="http://schemas.microsoft.com/office/drawing/2014/main" id="{70481D1A-A7E2-6FEB-5733-1A6E78D2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27" y="638940"/>
            <a:ext cx="2437832" cy="24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renje Vacuum Cleaner - Centro Casalinga Malta">
            <a:extLst>
              <a:ext uri="{FF2B5EF4-FFF2-40B4-BE49-F238E27FC236}">
                <a16:creationId xmlns:a16="http://schemas.microsoft.com/office/drawing/2014/main" id="{015BBC28-7ED1-364F-84F9-103E1B04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43" y="799530"/>
            <a:ext cx="2389586" cy="23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ltrean Toaster 2 Slice with Extra-Wide Slot, Stainless Steel Toaster with  Removable Crumb Tray, Small Toaster with 6 Browning Settings, Cancel,  Bagel, Deforest Functions, 825 W (Cream) : Amazon.ca: Home">
            <a:extLst>
              <a:ext uri="{FF2B5EF4-FFF2-40B4-BE49-F238E27FC236}">
                <a16:creationId xmlns:a16="http://schemas.microsoft.com/office/drawing/2014/main" id="{FFC389D4-1716-0A1F-0A20-79F90B20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67" y="1084091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C80A07-38DB-0297-0242-408CDEDF8A9E}"/>
              </a:ext>
            </a:extLst>
          </p:cNvPr>
          <p:cNvSpPr txBox="1"/>
          <p:nvPr/>
        </p:nvSpPr>
        <p:spPr>
          <a:xfrm>
            <a:off x="8335943" y="3793147"/>
            <a:ext cx="21717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0" dirty="0"/>
              <a:t>?</a:t>
            </a:r>
            <a:endParaRPr lang="en-MT" sz="14000" dirty="0"/>
          </a:p>
        </p:txBody>
      </p:sp>
      <p:pic>
        <p:nvPicPr>
          <p:cNvPr id="1032" name="Picture 8" descr="Televisions Archives - Phonerefix">
            <a:extLst>
              <a:ext uri="{FF2B5EF4-FFF2-40B4-BE49-F238E27FC236}">
                <a16:creationId xmlns:a16="http://schemas.microsoft.com/office/drawing/2014/main" id="{78169262-F98F-1B0B-D26E-69461AFE4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33" y="3441958"/>
            <a:ext cx="2648826" cy="26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s it safe to microwave food? - BBC Future">
            <a:extLst>
              <a:ext uri="{FF2B5EF4-FFF2-40B4-BE49-F238E27FC236}">
                <a16:creationId xmlns:a16="http://schemas.microsoft.com/office/drawing/2014/main" id="{46E22BE2-4F62-123C-BCA7-0CDFA212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23" y="396627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4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9470E3-3918-CC10-31EC-C5A7564D5EE8}"/>
              </a:ext>
            </a:extLst>
          </p:cNvPr>
          <p:cNvSpPr/>
          <p:nvPr/>
        </p:nvSpPr>
        <p:spPr>
          <a:xfrm>
            <a:off x="3696411" y="1613680"/>
            <a:ext cx="414408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engineer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40010-2665-259D-A864-796FFACDF4F1}"/>
              </a:ext>
            </a:extLst>
          </p:cNvPr>
          <p:cNvSpPr txBox="1"/>
          <p:nvPr/>
        </p:nvSpPr>
        <p:spPr>
          <a:xfrm>
            <a:off x="1196452" y="3666783"/>
            <a:ext cx="952613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1849, Italian </a:t>
            </a:r>
            <a:r>
              <a:rPr lang="en-GB" sz="3200" dirty="0">
                <a:solidFill>
                  <a:srgbClr val="FF0000"/>
                </a:solidFill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</a:t>
            </a:r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Antonio </a:t>
            </a:r>
            <a:r>
              <a:rPr lang="en-GB" sz="3200" dirty="0" err="1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Meucci</a:t>
            </a:r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made the first telephone.  He came across the idea by accident when he was trying to find a cure for headaches. </a:t>
            </a:r>
            <a:endParaRPr lang="en-MT" sz="3200" dirty="0"/>
          </a:p>
        </p:txBody>
      </p:sp>
    </p:spTree>
    <p:extLst>
      <p:ext uri="{BB962C8B-B14F-4D97-AF65-F5344CB8AC3E}">
        <p14:creationId xmlns:p14="http://schemas.microsoft.com/office/powerpoint/2010/main" val="23002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9470E3-3918-CC10-31EC-C5A7564D5EE8}"/>
              </a:ext>
            </a:extLst>
          </p:cNvPr>
          <p:cNvSpPr/>
          <p:nvPr/>
        </p:nvSpPr>
        <p:spPr>
          <a:xfrm>
            <a:off x="2555874" y="1613680"/>
            <a:ext cx="642515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demonstrating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40010-2665-259D-A864-796FFACDF4F1}"/>
              </a:ext>
            </a:extLst>
          </p:cNvPr>
          <p:cNvSpPr txBox="1"/>
          <p:nvPr/>
        </p:nvSpPr>
        <p:spPr>
          <a:xfrm>
            <a:off x="1196452" y="3666783"/>
            <a:ext cx="952613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Hubert Booth, a British engineer, went to watch an inventor </a:t>
            </a:r>
            <a:r>
              <a:rPr lang="en-GB" sz="3200" dirty="0">
                <a:solidFill>
                  <a:srgbClr val="FF0000"/>
                </a:solidFill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demonstrating</a:t>
            </a:r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cleaning machine that blew dust from the seats of railway carriages. </a:t>
            </a:r>
            <a:endParaRPr lang="en-MT" sz="3200" dirty="0"/>
          </a:p>
        </p:txBody>
      </p:sp>
    </p:spTree>
    <p:extLst>
      <p:ext uri="{BB962C8B-B14F-4D97-AF65-F5344CB8AC3E}">
        <p14:creationId xmlns:p14="http://schemas.microsoft.com/office/powerpoint/2010/main" val="12375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9470E3-3918-CC10-31EC-C5A7564D5EE8}"/>
              </a:ext>
            </a:extLst>
          </p:cNvPr>
          <p:cNvSpPr/>
          <p:nvPr/>
        </p:nvSpPr>
        <p:spPr>
          <a:xfrm>
            <a:off x="2898919" y="1613680"/>
            <a:ext cx="573907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handkerchief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40010-2665-259D-A864-796FFACDF4F1}"/>
              </a:ext>
            </a:extLst>
          </p:cNvPr>
          <p:cNvSpPr txBox="1"/>
          <p:nvPr/>
        </p:nvSpPr>
        <p:spPr>
          <a:xfrm>
            <a:off x="1196452" y="3666783"/>
            <a:ext cx="10022008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he put a </a:t>
            </a:r>
            <a:r>
              <a:rPr lang="en-GB" sz="3200" dirty="0">
                <a:solidFill>
                  <a:srgbClr val="FF0000"/>
                </a:solidFill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handkerchief</a:t>
            </a:r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chair cushion.  Pressing his mouth against it, he took a deep breath and breathed in a lungful of dust.  Once he had stopped coughing, he turned the </a:t>
            </a:r>
            <a:r>
              <a:rPr lang="en-GB" sz="3200" dirty="0">
                <a:solidFill>
                  <a:srgbClr val="FF0000"/>
                </a:solidFill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handkerchief</a:t>
            </a:r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over.  On the back was a dark ring of dirt where his mouth had been. </a:t>
            </a:r>
            <a:endParaRPr lang="en-MT" sz="3200" dirty="0"/>
          </a:p>
        </p:txBody>
      </p:sp>
    </p:spTree>
    <p:extLst>
      <p:ext uri="{BB962C8B-B14F-4D97-AF65-F5344CB8AC3E}">
        <p14:creationId xmlns:p14="http://schemas.microsoft.com/office/powerpoint/2010/main" val="344840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9470E3-3918-CC10-31EC-C5A7564D5EE8}"/>
              </a:ext>
            </a:extLst>
          </p:cNvPr>
          <p:cNvSpPr/>
          <p:nvPr/>
        </p:nvSpPr>
        <p:spPr>
          <a:xfrm>
            <a:off x="4142048" y="1613680"/>
            <a:ext cx="32528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dummy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140010-2665-259D-A864-796FFACDF4F1}"/>
              </a:ext>
            </a:extLst>
          </p:cNvPr>
          <p:cNvSpPr txBox="1"/>
          <p:nvPr/>
        </p:nvSpPr>
        <p:spPr>
          <a:xfrm>
            <a:off x="1196452" y="3666783"/>
            <a:ext cx="1002200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pointed it at the head of a </a:t>
            </a:r>
            <a:r>
              <a:rPr lang="en-GB" sz="3200" dirty="0">
                <a:solidFill>
                  <a:srgbClr val="FF0000"/>
                </a:solidFill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dummy</a:t>
            </a:r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called ‘</a:t>
            </a:r>
            <a:r>
              <a:rPr lang="en-GB" sz="3200" dirty="0" err="1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Stooky</a:t>
            </a:r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Bill’.   Amazingly, it worked.  An image of the </a:t>
            </a:r>
            <a:r>
              <a:rPr lang="en-GB" sz="3200" dirty="0">
                <a:solidFill>
                  <a:srgbClr val="FF0000"/>
                </a:solidFill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dummy</a:t>
            </a:r>
            <a:r>
              <a:rPr lang="en-GB" sz="3200" dirty="0">
                <a:effectLst/>
                <a:latin typeface="Sassoon Infant Std" panose="020B0503020103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appeared on the little screen.</a:t>
            </a:r>
            <a:endParaRPr lang="en-MT" sz="3200" dirty="0"/>
          </a:p>
        </p:txBody>
      </p:sp>
    </p:spTree>
    <p:extLst>
      <p:ext uri="{BB962C8B-B14F-4D97-AF65-F5344CB8AC3E}">
        <p14:creationId xmlns:p14="http://schemas.microsoft.com/office/powerpoint/2010/main" val="141189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154</Words>
  <Application>Microsoft Office PowerPoint</Application>
  <PresentationFormat>Widescreen</PresentationFormat>
  <Paragraphs>13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Andika</vt:lpstr>
      <vt:lpstr>Calibri</vt:lpstr>
      <vt:lpstr>Sassoon Infant Std</vt:lpstr>
      <vt:lpstr>Calibri Light</vt:lpstr>
      <vt:lpstr>FuturaHandwritten</vt:lpstr>
      <vt:lpstr>Office Theme</vt:lpstr>
      <vt:lpstr>Great Inventions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Inventions</dc:title>
  <dc:creator>Urieth Attard</dc:creator>
  <cp:lastModifiedBy>Marie-Claire Camilleri</cp:lastModifiedBy>
  <cp:revision>2</cp:revision>
  <dcterms:created xsi:type="dcterms:W3CDTF">2023-04-21T09:54:54Z</dcterms:created>
  <dcterms:modified xsi:type="dcterms:W3CDTF">2023-06-15T06:40:59Z</dcterms:modified>
</cp:coreProperties>
</file>