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319" r:id="rId6"/>
    <p:sldId id="257" r:id="rId7"/>
    <p:sldId id="270" r:id="rId8"/>
    <p:sldId id="306" r:id="rId9"/>
    <p:sldId id="344" r:id="rId10"/>
    <p:sldId id="338" r:id="rId11"/>
    <p:sldId id="345" r:id="rId12"/>
    <p:sldId id="307" r:id="rId13"/>
    <p:sldId id="275" r:id="rId14"/>
    <p:sldId id="264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3" autoAdjust="0"/>
    <p:restoredTop sz="94712" autoAdjust="0"/>
  </p:normalViewPr>
  <p:slideViewPr>
    <p:cSldViewPr snapToGrid="0">
      <p:cViewPr varScale="1">
        <p:scale>
          <a:sx n="68" d="100"/>
          <a:sy n="68" d="100"/>
        </p:scale>
        <p:origin x="644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6/28/2021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6/28/2021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Kids on Desk Looking at Notebook">
            <a:extLst>
              <a:ext uri="{FF2B5EF4-FFF2-40B4-BE49-F238E27FC236}">
                <a16:creationId xmlns:a16="http://schemas.microsoft.com/office/drawing/2014/main" id="{F1EACC03-9DC7-4C77-9BAE-11CBF767B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Year 5</a:t>
            </a:r>
          </a:p>
          <a:p>
            <a:r>
              <a:rPr lang="en-US" dirty="0"/>
              <a:t>English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Lesson 2</a:t>
            </a:r>
            <a:br>
              <a:rPr lang="en-US" sz="4800" dirty="0"/>
            </a:br>
            <a:r>
              <a:rPr lang="en-US" sz="4800" dirty="0"/>
              <a:t>Listening </a:t>
            </a:r>
            <a:endParaRPr lang="ru-RU" sz="4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FA79574-C3B5-4392-ADC6-372CCF5C52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EC511D-982E-4802-879A-F7BC3E0D9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5514">
            <a:off x="7724925" y="5095579"/>
            <a:ext cx="4497976" cy="85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C186EC-3C04-4959-9B28-C9EC7BFB4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10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4FCEE2-67D5-4B80-8A5F-1DE275C5A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64EBA7-3CC5-4E05-B092-FEFA20FE3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20851242">
            <a:off x="4602499" y="3161908"/>
            <a:ext cx="7319700" cy="1500187"/>
          </a:xfrm>
        </p:spPr>
        <p:txBody>
          <a:bodyPr>
            <a:noAutofit/>
          </a:bodyPr>
          <a:lstStyle/>
          <a:p>
            <a:r>
              <a:rPr lang="en-US" sz="5000" dirty="0"/>
              <a:t>CHECK your answers using the</a:t>
            </a:r>
          </a:p>
          <a:p>
            <a:r>
              <a:rPr lang="en-US" sz="5000" b="1" dirty="0"/>
              <a:t>Answers Handout.</a:t>
            </a:r>
            <a:endParaRPr lang="en-GB" sz="5000" b="1" dirty="0"/>
          </a:p>
        </p:txBody>
      </p:sp>
    </p:spTree>
    <p:extLst>
      <p:ext uri="{BB962C8B-B14F-4D97-AF65-F5344CB8AC3E}">
        <p14:creationId xmlns:p14="http://schemas.microsoft.com/office/powerpoint/2010/main" val="2817791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Boy Carrying Red Backpack">
            <a:extLst>
              <a:ext uri="{FF2B5EF4-FFF2-40B4-BE49-F238E27FC236}">
                <a16:creationId xmlns:a16="http://schemas.microsoft.com/office/drawing/2014/main" id="{10962572-14B4-44BB-89AB-9ADA56D6B4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7932" t="26156" r="14038" b="34430"/>
          <a:stretch/>
        </p:blipFill>
        <p:spPr>
          <a:xfrm>
            <a:off x="-1600" y="1096296"/>
            <a:ext cx="6052552" cy="525984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BCD493-07E0-491D-8ABD-B8F262C065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EC511D-982E-4802-879A-F7BC3E0D9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5514">
            <a:off x="7834551" y="3885932"/>
            <a:ext cx="4497976" cy="85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197938" y="988676"/>
            <a:ext cx="4967465" cy="734415"/>
          </a:xfrm>
        </p:spPr>
        <p:txBody>
          <a:bodyPr>
            <a:normAutofit fontScale="90000"/>
          </a:bodyPr>
          <a:lstStyle/>
          <a:p>
            <a:r>
              <a:rPr lang="en-US" dirty="0"/>
              <a:t>Lesson 2 Objectives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161" y="2488677"/>
            <a:ext cx="5062693" cy="2714919"/>
          </a:xfrm>
        </p:spPr>
        <p:txBody>
          <a:bodyPr>
            <a:normAutofit/>
          </a:bodyPr>
          <a:lstStyle/>
          <a:p>
            <a:r>
              <a:rPr lang="en-US" sz="2800" dirty="0"/>
              <a:t>In Lesson 2 you will: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listen and view a video clip.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answer questions about the video clip. </a:t>
            </a:r>
          </a:p>
        </p:txBody>
      </p:sp>
      <p:pic>
        <p:nvPicPr>
          <p:cNvPr id="17" name="Picture Placeholder 16" descr="Boy Reading Book">
            <a:extLst>
              <a:ext uri="{FF2B5EF4-FFF2-40B4-BE49-F238E27FC236}">
                <a16:creationId xmlns:a16="http://schemas.microsoft.com/office/drawing/2014/main" id="{C8B885F2-2AC2-46A9-9D9B-71123D1A1F6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20000">
            <a:off x="6384187" y="209524"/>
            <a:ext cx="4647699" cy="547210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570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369857" y="1003756"/>
            <a:ext cx="4065084" cy="700842"/>
          </a:xfrm>
        </p:spPr>
        <p:txBody>
          <a:bodyPr>
            <a:normAutofit fontScale="90000"/>
          </a:bodyPr>
          <a:lstStyle/>
          <a:p>
            <a:r>
              <a:rPr lang="en-US" dirty="0"/>
              <a:t>Lesson Resources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EE739B1-534B-48CE-B753-D30B0C4CB887}"/>
              </a:ext>
            </a:extLst>
          </p:cNvPr>
          <p:cNvSpPr txBox="1">
            <a:spLocks/>
          </p:cNvSpPr>
          <p:nvPr/>
        </p:nvSpPr>
        <p:spPr>
          <a:xfrm>
            <a:off x="835" y="2516440"/>
            <a:ext cx="3430521" cy="47873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Questions Worksheet</a:t>
            </a:r>
          </a:p>
          <a:p>
            <a:r>
              <a:rPr lang="en-US" dirty="0"/>
              <a:t>Answers Handout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771C3576-1354-46CE-952F-5D1B2C29D4A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 r="8829"/>
          <a:stretch>
            <a:fillRect/>
          </a:stretch>
        </p:blipFill>
        <p:spPr bwMode="auto">
          <a:xfrm rot="20753465">
            <a:off x="3964735" y="1802298"/>
            <a:ext cx="9189979" cy="606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3A1AC9-0351-4762-82AE-4DA6D8A59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4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24B566-5BF9-4896-9821-CADC69DED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8E3D8B-6474-4C6A-B206-B0B253D15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2995" y="2509137"/>
            <a:ext cx="4049973" cy="2553057"/>
          </a:xfrm>
        </p:spPr>
        <p:txBody>
          <a:bodyPr>
            <a:normAutofit fontScale="32500" lnSpcReduction="20000"/>
          </a:bodyPr>
          <a:lstStyle/>
          <a:p>
            <a:pPr algn="ctr"/>
            <a:endParaRPr lang="en-US" sz="4400" dirty="0"/>
          </a:p>
          <a:p>
            <a:pPr algn="ctr"/>
            <a:r>
              <a:rPr lang="en-US" sz="12300" dirty="0"/>
              <a:t>READ the questions on the worksheet.</a:t>
            </a:r>
          </a:p>
          <a:p>
            <a:endParaRPr lang="en-US" sz="4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CD77D0-388A-44C8-AC96-998D73440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977" y="171450"/>
            <a:ext cx="5114925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23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7D93EB-4CD2-40ED-9678-14DEDF913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5</a:t>
            </a:fld>
            <a:endParaRPr lang="en-US" noProof="0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C6F2BC1-C0C3-4896-B5AB-9267807D5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43416" y="216816"/>
            <a:ext cx="5608873" cy="1682387"/>
          </a:xfrm>
        </p:spPr>
        <p:txBody>
          <a:bodyPr>
            <a:noAutofit/>
          </a:bodyPr>
          <a:lstStyle/>
          <a:p>
            <a:r>
              <a:rPr lang="en-US" sz="2800" dirty="0"/>
              <a:t>LISTEN and VIEW the video clip.</a:t>
            </a:r>
          </a:p>
          <a:p>
            <a:r>
              <a:rPr lang="en-US" sz="2800" dirty="0"/>
              <a:t>LISTEN carefully to the questions. </a:t>
            </a:r>
          </a:p>
          <a:p>
            <a:r>
              <a:rPr lang="en-US" sz="2800" dirty="0"/>
              <a:t>START ANSWERING the questions.</a:t>
            </a:r>
            <a:endParaRPr lang="en-GB" sz="2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3194C3-82B5-4EE0-AAB3-4A273D04B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</a:t>
            </a:r>
            <a:endParaRPr lang="en-GB" dirty="0"/>
          </a:p>
        </p:txBody>
      </p:sp>
      <p:pic>
        <p:nvPicPr>
          <p:cNvPr id="2" name="Meet the kids racing electric cars at Rockingham _ Newsround">
            <a:hlinkClick r:id="" action="ppaction://media"/>
            <a:extLst>
              <a:ext uri="{FF2B5EF4-FFF2-40B4-BE49-F238E27FC236}">
                <a16:creationId xmlns:a16="http://schemas.microsoft.com/office/drawing/2014/main" id="{D6BDF272-3220-4012-9DDD-4A558C7AA1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0024" y="2033244"/>
            <a:ext cx="8460033" cy="475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5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6D8682-53F9-47AA-BC99-38DFD3B68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6</a:t>
            </a:fld>
            <a:endParaRPr lang="en-US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F68078-7F2B-4487-BB27-611684DF1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537" y="85725"/>
            <a:ext cx="5114925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77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7D93EB-4CD2-40ED-9678-14DEDF913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7</a:t>
            </a:fld>
            <a:endParaRPr lang="en-US" noProof="0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C6F2BC1-C0C3-4896-B5AB-9267807D5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43416" y="216816"/>
            <a:ext cx="6351188" cy="1682387"/>
          </a:xfrm>
        </p:spPr>
        <p:txBody>
          <a:bodyPr>
            <a:noAutofit/>
          </a:bodyPr>
          <a:lstStyle/>
          <a:p>
            <a:r>
              <a:rPr lang="en-US" sz="2800" dirty="0"/>
              <a:t>LISTEN and VIEW the video clip again.</a:t>
            </a:r>
          </a:p>
          <a:p>
            <a:r>
              <a:rPr lang="en-US" sz="2800" dirty="0"/>
              <a:t>LISTEN carefully to the questions. </a:t>
            </a:r>
          </a:p>
          <a:p>
            <a:r>
              <a:rPr lang="en-US" sz="2800" dirty="0"/>
              <a:t>START ANSWERING the questions.</a:t>
            </a:r>
            <a:endParaRPr lang="en-GB" sz="2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3194C3-82B5-4EE0-AAB3-4A273D04B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</a:t>
            </a:r>
            <a:endParaRPr lang="en-GB" dirty="0"/>
          </a:p>
        </p:txBody>
      </p:sp>
      <p:pic>
        <p:nvPicPr>
          <p:cNvPr id="2" name="Meet the kids racing electric cars at Rockingham _ Newsround">
            <a:hlinkClick r:id="" action="ppaction://media"/>
            <a:extLst>
              <a:ext uri="{FF2B5EF4-FFF2-40B4-BE49-F238E27FC236}">
                <a16:creationId xmlns:a16="http://schemas.microsoft.com/office/drawing/2014/main" id="{7159CA9D-4450-4D14-9DAD-92E3BDC1FB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9332" y="2007910"/>
            <a:ext cx="8450606" cy="475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6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456821-CE01-493E-856C-18CAF2D5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8</a:t>
            </a:fld>
            <a:endParaRPr lang="en-US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31CB90-6661-4554-84D0-AE8081BAC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537" y="85725"/>
            <a:ext cx="5114925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56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DAEC92C-F3D9-4E41-9BB6-427DDB79C4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960D4-59D2-4697-9D54-B2CA90B1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9</a:t>
            </a:fld>
            <a:endParaRPr lang="en-US" noProof="0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A79E7F7-6BC4-49CC-A451-B7521D201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180035" y="1003756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Step 4</a:t>
            </a:r>
            <a:endParaRPr lang="en-GB" sz="4400" dirty="0"/>
          </a:p>
        </p:txBody>
      </p:sp>
      <p:pic>
        <p:nvPicPr>
          <p:cNvPr id="9218" name="Picture 2" descr="See the source image">
            <a:extLst>
              <a:ext uri="{FF2B5EF4-FFF2-40B4-BE49-F238E27FC236}">
                <a16:creationId xmlns:a16="http://schemas.microsoft.com/office/drawing/2014/main" id="{13B60164-1BD1-447E-94F8-5CEF23702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6894">
            <a:off x="3969844" y="1807481"/>
            <a:ext cx="9232149" cy="600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521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F6C8FF-3D90-457B-9108-406F928CD7CB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http://purl.org/dc/elements/1.1/"/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0</TotalTime>
  <Words>109</Words>
  <Application>Microsoft Office PowerPoint</Application>
  <PresentationFormat>Widescreen</PresentationFormat>
  <Paragraphs>38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Comic Sans MS</vt:lpstr>
      <vt:lpstr>Franklin Gothic Book</vt:lpstr>
      <vt:lpstr>Office Theme</vt:lpstr>
      <vt:lpstr>Lesson 2 Listening </vt:lpstr>
      <vt:lpstr>Lesson 2 Objectives</vt:lpstr>
      <vt:lpstr>Lesson Resources</vt:lpstr>
      <vt:lpstr>Step 1</vt:lpstr>
      <vt:lpstr>Step 2</vt:lpstr>
      <vt:lpstr>PowerPoint Presentation</vt:lpstr>
      <vt:lpstr>Step 3</vt:lpstr>
      <vt:lpstr>PowerPoint Presentation</vt:lpstr>
      <vt:lpstr>Step 4</vt:lpstr>
      <vt:lpstr>Step 5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2021-02-08T08:30:35Z</dcterms:created>
  <dcterms:modified xsi:type="dcterms:W3CDTF">2021-06-28T06:30:18Z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