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 id="2147483660" r:id="rId5"/>
  </p:sldMasterIdLst>
  <p:notesMasterIdLst>
    <p:notesMasterId r:id="rId43"/>
  </p:notesMasterIdLst>
  <p:sldIdLst>
    <p:sldId id="449" r:id="rId6"/>
    <p:sldId id="307" r:id="rId7"/>
    <p:sldId id="299" r:id="rId8"/>
    <p:sldId id="465" r:id="rId9"/>
    <p:sldId id="382" r:id="rId10"/>
    <p:sldId id="482" r:id="rId11"/>
    <p:sldId id="483" r:id="rId12"/>
    <p:sldId id="484" r:id="rId13"/>
    <p:sldId id="485" r:id="rId14"/>
    <p:sldId id="401" r:id="rId15"/>
    <p:sldId id="478" r:id="rId16"/>
    <p:sldId id="486" r:id="rId17"/>
    <p:sldId id="487" r:id="rId18"/>
    <p:sldId id="488" r:id="rId19"/>
    <p:sldId id="489" r:id="rId20"/>
    <p:sldId id="477" r:id="rId21"/>
    <p:sldId id="375" r:id="rId22"/>
    <p:sldId id="466" r:id="rId23"/>
    <p:sldId id="496" r:id="rId24"/>
    <p:sldId id="490" r:id="rId25"/>
    <p:sldId id="495" r:id="rId26"/>
    <p:sldId id="491" r:id="rId27"/>
    <p:sldId id="494" r:id="rId28"/>
    <p:sldId id="492" r:id="rId29"/>
    <p:sldId id="493" r:id="rId30"/>
    <p:sldId id="497" r:id="rId31"/>
    <p:sldId id="498" r:id="rId32"/>
    <p:sldId id="499" r:id="rId33"/>
    <p:sldId id="500" r:id="rId34"/>
    <p:sldId id="501" r:id="rId35"/>
    <p:sldId id="502" r:id="rId36"/>
    <p:sldId id="504" r:id="rId37"/>
    <p:sldId id="505" r:id="rId38"/>
    <p:sldId id="506" r:id="rId39"/>
    <p:sldId id="507" r:id="rId40"/>
    <p:sldId id="508" r:id="rId41"/>
    <p:sldId id="340" r:id="rId42"/>
  </p:sldIdLst>
  <p:sldSz cx="12192000" cy="6858000"/>
  <p:notesSz cx="6858000" cy="9144000"/>
  <p:embeddedFontLst>
    <p:embeddedFont>
      <p:font typeface="Andika" panose="02000000000000000000" pitchFamily="2" charset="0"/>
      <p:regular r:id="rId44"/>
    </p:embeddedFont>
    <p:embeddedFont>
      <p:font typeface="Calibri" panose="020F0502020204030204" pitchFamily="34" charset="0"/>
      <p:regular r:id="rId45"/>
      <p:bold r:id="rId46"/>
      <p:italic r:id="rId47"/>
      <p:boldItalic r:id="rId48"/>
    </p:embeddedFont>
    <p:embeddedFont>
      <p:font typeface="Calibri Light" panose="020F0302020204030204" pitchFamily="34" charset="0"/>
      <p:regular r:id="rId49"/>
      <p:italic r:id="rId50"/>
    </p:embeddedFont>
    <p:embeddedFont>
      <p:font typeface="Cavolini" panose="03000502040302020204" pitchFamily="66" charset="0"/>
      <p:regular r:id="rId51"/>
      <p:bold r:id="rId52"/>
      <p:italic r:id="rId53"/>
      <p:boldItalic r:id="rId54"/>
    </p:embeddedFont>
    <p:embeddedFont>
      <p:font typeface="Dina's Handwriting" panose="03000600000000000000" pitchFamily="66" charset="0"/>
      <p:regular r:id="rId55"/>
    </p:embeddedFont>
    <p:embeddedFont>
      <p:font typeface="KG Neatly Printed" panose="02000506000000020003" pitchFamily="2" charset="0"/>
      <p:regular r:id="rId5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rieth Attard" initials="UA" lastIdx="2" clrIdx="0">
    <p:extLst>
      <p:ext uri="{19B8F6BF-5375-455C-9EA6-DF929625EA0E}">
        <p15:presenceInfo xmlns:p15="http://schemas.microsoft.com/office/powerpoint/2012/main" userId="Urieth Attard"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C99FF"/>
    <a:srgbClr val="F2F2F2"/>
    <a:srgbClr val="CCCCFF"/>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A8028FC-8B66-48C2-ACCA-190C3F601D8F}" v="2" dt="2021-08-27T09:12:35.80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72" autoAdjust="0"/>
    <p:restoredTop sz="65621" autoAdjust="0"/>
  </p:normalViewPr>
  <p:slideViewPr>
    <p:cSldViewPr snapToGrid="0">
      <p:cViewPr varScale="1">
        <p:scale>
          <a:sx n="53" d="100"/>
          <a:sy n="53" d="100"/>
        </p:scale>
        <p:origin x="1790" y="4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font" Target="fonts/font4.fntdata"/><Relationship Id="rId50" Type="http://schemas.openxmlformats.org/officeDocument/2006/relationships/font" Target="fonts/font7.fntdata"/><Relationship Id="rId55" Type="http://schemas.openxmlformats.org/officeDocument/2006/relationships/font" Target="fonts/font12.fntdata"/><Relationship Id="rId63"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font" Target="fonts/font11.fntdata"/><Relationship Id="rId62"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font" Target="fonts/font2.fntdata"/><Relationship Id="rId53" Type="http://schemas.openxmlformats.org/officeDocument/2006/relationships/font" Target="fonts/font10.fntdata"/><Relationship Id="rId58"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font" Target="fonts/font6.fntdata"/><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font" Target="fonts/font1.fntdata"/><Relationship Id="rId52" Type="http://schemas.openxmlformats.org/officeDocument/2006/relationships/font" Target="fonts/font9.fntdata"/><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 Id="rId48" Type="http://schemas.openxmlformats.org/officeDocument/2006/relationships/font" Target="fonts/font5.fntdata"/><Relationship Id="rId56" Type="http://schemas.openxmlformats.org/officeDocument/2006/relationships/font" Target="fonts/font13.fntdata"/><Relationship Id="rId8" Type="http://schemas.openxmlformats.org/officeDocument/2006/relationships/slide" Target="slides/slide3.xml"/><Relationship Id="rId51" Type="http://schemas.openxmlformats.org/officeDocument/2006/relationships/font" Target="fonts/font8.fntdata"/><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font" Target="fonts/font3.fntdata"/><Relationship Id="rId5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Urieth Attard" userId="75441522-1268-482d-b74b-a084f810ee66" providerId="ADAL" clId="{2AC5F846-1986-4478-8EC5-55B9BDA364E2}"/>
  </pc:docChgLst>
  <pc:docChgLst>
    <pc:chgData name="Urieth Attard" userId="75441522-1268-482d-b74b-a084f810ee66" providerId="ADAL" clId="{5F3AB4E9-C018-4113-ACE3-283FB93BC76E}"/>
  </pc:docChgLst>
  <pc:docChgLst>
    <pc:chgData name="Urieth Attard" userId="75441522-1268-482d-b74b-a084f810ee66" providerId="ADAL" clId="{CBBDAACB-F69A-418E-BE93-C2378F23D0B9}"/>
  </pc:docChgLst>
  <pc:docChgLst>
    <pc:chgData name="Urieth Attard" userId="75441522-1268-482d-b74b-a084f810ee66" providerId="ADAL" clId="{25DF59C1-56EB-4298-BEB7-4E5055BDF5D8}"/>
    <pc:docChg chg="undo custSel addSld delSld modSld sldOrd">
      <pc:chgData name="Urieth Attard" userId="75441522-1268-482d-b74b-a084f810ee66" providerId="ADAL" clId="{25DF59C1-56EB-4298-BEB7-4E5055BDF5D8}" dt="2021-06-11T21:06:18.402" v="4525"/>
      <pc:docMkLst>
        <pc:docMk/>
      </pc:docMkLst>
      <pc:sldChg chg="addSp delSp modSp modNotesTx">
        <pc:chgData name="Urieth Attard" userId="75441522-1268-482d-b74b-a084f810ee66" providerId="ADAL" clId="{25DF59C1-56EB-4298-BEB7-4E5055BDF5D8}" dt="2021-06-09T22:11:26.684" v="3792" actId="20577"/>
        <pc:sldMkLst>
          <pc:docMk/>
          <pc:sldMk cId="3092481244" sldId="375"/>
        </pc:sldMkLst>
        <pc:spChg chg="del">
          <ac:chgData name="Urieth Attard" userId="75441522-1268-482d-b74b-a084f810ee66" providerId="ADAL" clId="{25DF59C1-56EB-4298-BEB7-4E5055BDF5D8}" dt="2021-06-09T22:09:56.560" v="3603" actId="478"/>
          <ac:spMkLst>
            <pc:docMk/>
            <pc:sldMk cId="3092481244" sldId="375"/>
            <ac:spMk id="6" creationId="{335461CE-4774-4EA3-92A4-2BF40EDADF3B}"/>
          </ac:spMkLst>
        </pc:spChg>
        <pc:spChg chg="del">
          <ac:chgData name="Urieth Attard" userId="75441522-1268-482d-b74b-a084f810ee66" providerId="ADAL" clId="{25DF59C1-56EB-4298-BEB7-4E5055BDF5D8}" dt="2021-06-09T22:09:58.797" v="3605" actId="478"/>
          <ac:spMkLst>
            <pc:docMk/>
            <pc:sldMk cId="3092481244" sldId="375"/>
            <ac:spMk id="8" creationId="{79CEB930-E62B-4AE3-AFE4-3D45B3BA7D8C}"/>
          </ac:spMkLst>
        </pc:spChg>
        <pc:picChg chg="add mod">
          <ac:chgData name="Urieth Attard" userId="75441522-1268-482d-b74b-a084f810ee66" providerId="ADAL" clId="{25DF59C1-56EB-4298-BEB7-4E5055BDF5D8}" dt="2021-06-09T22:10:52.788" v="3609" actId="1076"/>
          <ac:picMkLst>
            <pc:docMk/>
            <pc:sldMk cId="3092481244" sldId="375"/>
            <ac:picMk id="4" creationId="{4660DF3F-EA84-4EA9-895A-C39C2767B019}"/>
          </ac:picMkLst>
        </pc:picChg>
        <pc:picChg chg="del">
          <ac:chgData name="Urieth Attard" userId="75441522-1268-482d-b74b-a084f810ee66" providerId="ADAL" clId="{25DF59C1-56EB-4298-BEB7-4E5055BDF5D8}" dt="2021-06-09T22:09:57.362" v="3604" actId="478"/>
          <ac:picMkLst>
            <pc:docMk/>
            <pc:sldMk cId="3092481244" sldId="375"/>
            <ac:picMk id="7" creationId="{84457AB2-2A1E-4DB3-AF78-480768AF6F59}"/>
          </ac:picMkLst>
        </pc:picChg>
      </pc:sldChg>
      <pc:sldChg chg="addSp delSp modSp modAnim modNotesTx">
        <pc:chgData name="Urieth Attard" userId="75441522-1268-482d-b74b-a084f810ee66" providerId="ADAL" clId="{25DF59C1-56EB-4298-BEB7-4E5055BDF5D8}" dt="2021-06-11T09:48:21.173" v="4235" actId="20577"/>
        <pc:sldMkLst>
          <pc:docMk/>
          <pc:sldMk cId="2919672067" sldId="382"/>
        </pc:sldMkLst>
        <pc:spChg chg="add mod">
          <ac:chgData name="Urieth Attard" userId="75441522-1268-482d-b74b-a084f810ee66" providerId="ADAL" clId="{25DF59C1-56EB-4298-BEB7-4E5055BDF5D8}" dt="2021-06-09T21:32:55.412" v="568" actId="403"/>
          <ac:spMkLst>
            <pc:docMk/>
            <pc:sldMk cId="2919672067" sldId="382"/>
            <ac:spMk id="2" creationId="{A012C26E-112D-46A7-995F-687A9AA6DACE}"/>
          </ac:spMkLst>
        </pc:spChg>
        <pc:spChg chg="add del mod">
          <ac:chgData name="Urieth Attard" userId="75441522-1268-482d-b74b-a084f810ee66" providerId="ADAL" clId="{25DF59C1-56EB-4298-BEB7-4E5055BDF5D8}" dt="2021-06-09T21:27:28.423" v="482" actId="478"/>
          <ac:spMkLst>
            <pc:docMk/>
            <pc:sldMk cId="2919672067" sldId="382"/>
            <ac:spMk id="4" creationId="{2F9D2035-B4B4-4C68-A516-20D5BF800D11}"/>
          </ac:spMkLst>
        </pc:spChg>
        <pc:spChg chg="add">
          <ac:chgData name="Urieth Attard" userId="75441522-1268-482d-b74b-a084f810ee66" providerId="ADAL" clId="{25DF59C1-56EB-4298-BEB7-4E5055BDF5D8}" dt="2021-06-09T21:27:19.236" v="479"/>
          <ac:spMkLst>
            <pc:docMk/>
            <pc:sldMk cId="2919672067" sldId="382"/>
            <ac:spMk id="5" creationId="{C12B052B-E40E-43E3-8E99-B00D0E8E9018}"/>
          </ac:spMkLst>
        </pc:spChg>
        <pc:spChg chg="add del mod">
          <ac:chgData name="Urieth Attard" userId="75441522-1268-482d-b74b-a084f810ee66" providerId="ADAL" clId="{25DF59C1-56EB-4298-BEB7-4E5055BDF5D8}" dt="2021-06-09T21:27:46.814" v="486"/>
          <ac:spMkLst>
            <pc:docMk/>
            <pc:sldMk cId="2919672067" sldId="382"/>
            <ac:spMk id="6" creationId="{02E46BDD-246C-48CE-9C7A-8637D39A4B27}"/>
          </ac:spMkLst>
        </pc:spChg>
        <pc:spChg chg="add mod">
          <ac:chgData name="Urieth Attard" userId="75441522-1268-482d-b74b-a084f810ee66" providerId="ADAL" clId="{25DF59C1-56EB-4298-BEB7-4E5055BDF5D8}" dt="2021-06-09T21:29:49.537" v="531" actId="1076"/>
          <ac:spMkLst>
            <pc:docMk/>
            <pc:sldMk cId="2919672067" sldId="382"/>
            <ac:spMk id="7" creationId="{144C6646-D1E7-460A-9039-A774EA517E8C}"/>
          </ac:spMkLst>
        </pc:spChg>
        <pc:spChg chg="add del">
          <ac:chgData name="Urieth Attard" userId="75441522-1268-482d-b74b-a084f810ee66" providerId="ADAL" clId="{25DF59C1-56EB-4298-BEB7-4E5055BDF5D8}" dt="2021-06-09T21:28:28.126" v="497"/>
          <ac:spMkLst>
            <pc:docMk/>
            <pc:sldMk cId="2919672067" sldId="382"/>
            <ac:spMk id="8" creationId="{F9745B8B-D840-411B-B4BD-EA92FD0ADD84}"/>
          </ac:spMkLst>
        </pc:spChg>
        <pc:spChg chg="add del">
          <ac:chgData name="Urieth Attard" userId="75441522-1268-482d-b74b-a084f810ee66" providerId="ADAL" clId="{25DF59C1-56EB-4298-BEB7-4E5055BDF5D8}" dt="2021-06-09T21:28:28.126" v="497"/>
          <ac:spMkLst>
            <pc:docMk/>
            <pc:sldMk cId="2919672067" sldId="382"/>
            <ac:spMk id="9" creationId="{DAC5E8FA-EBB8-494A-9CD8-9E91242E331F}"/>
          </ac:spMkLst>
        </pc:spChg>
        <pc:spChg chg="add mod ord">
          <ac:chgData name="Urieth Attard" userId="75441522-1268-482d-b74b-a084f810ee66" providerId="ADAL" clId="{25DF59C1-56EB-4298-BEB7-4E5055BDF5D8}" dt="2021-06-09T21:33:15.552" v="573" actId="14100"/>
          <ac:spMkLst>
            <pc:docMk/>
            <pc:sldMk cId="2919672067" sldId="382"/>
            <ac:spMk id="10" creationId="{19085BB8-0E49-4BD8-800C-BDE2A94C307A}"/>
          </ac:spMkLst>
        </pc:spChg>
        <pc:picChg chg="del">
          <ac:chgData name="Urieth Attard" userId="75441522-1268-482d-b74b-a084f810ee66" providerId="ADAL" clId="{25DF59C1-56EB-4298-BEB7-4E5055BDF5D8}" dt="2021-06-09T21:26:39.206" v="457" actId="478"/>
          <ac:picMkLst>
            <pc:docMk/>
            <pc:sldMk cId="2919672067" sldId="382"/>
            <ac:picMk id="3" creationId="{7EF2950C-0961-4277-AD93-CA7A3D48DA2F}"/>
          </ac:picMkLst>
        </pc:picChg>
        <pc:picChg chg="add mod">
          <ac:chgData name="Urieth Attard" userId="75441522-1268-482d-b74b-a084f810ee66" providerId="ADAL" clId="{25DF59C1-56EB-4298-BEB7-4E5055BDF5D8}" dt="2021-06-09T21:33:17.810" v="574" actId="1076"/>
          <ac:picMkLst>
            <pc:docMk/>
            <pc:sldMk cId="2919672067" sldId="382"/>
            <ac:picMk id="12" creationId="{0EAD7DCA-26F7-47E6-9909-C1AF2205CA9F}"/>
          </ac:picMkLst>
        </pc:picChg>
        <pc:picChg chg="add mod">
          <ac:chgData name="Urieth Attard" userId="75441522-1268-482d-b74b-a084f810ee66" providerId="ADAL" clId="{25DF59C1-56EB-4298-BEB7-4E5055BDF5D8}" dt="2021-06-09T21:29:51.598" v="532" actId="1076"/>
          <ac:picMkLst>
            <pc:docMk/>
            <pc:sldMk cId="2919672067" sldId="382"/>
            <ac:picMk id="2049" creationId="{3D01FDE2-4AB4-4400-A8CE-76D864CF5CC4}"/>
          </ac:picMkLst>
        </pc:picChg>
        <pc:picChg chg="add del">
          <ac:chgData name="Urieth Attard" userId="75441522-1268-482d-b74b-a084f810ee66" providerId="ADAL" clId="{25DF59C1-56EB-4298-BEB7-4E5055BDF5D8}" dt="2021-06-09T21:28:28.126" v="497"/>
          <ac:picMkLst>
            <pc:docMk/>
            <pc:sldMk cId="2919672067" sldId="382"/>
            <ac:picMk id="2052" creationId="{13363B57-0716-4D5D-8A45-6682AA5B8418}"/>
          </ac:picMkLst>
        </pc:picChg>
      </pc:sldChg>
      <pc:sldChg chg="addSp delSp modSp delAnim modAnim modNotesTx">
        <pc:chgData name="Urieth Attard" userId="75441522-1268-482d-b74b-a084f810ee66" providerId="ADAL" clId="{25DF59C1-56EB-4298-BEB7-4E5055BDF5D8}" dt="2021-06-09T21:53:02.101" v="2289" actId="20577"/>
        <pc:sldMkLst>
          <pc:docMk/>
          <pc:sldMk cId="3092494160" sldId="401"/>
        </pc:sldMkLst>
        <pc:spChg chg="del">
          <ac:chgData name="Urieth Attard" userId="75441522-1268-482d-b74b-a084f810ee66" providerId="ADAL" clId="{25DF59C1-56EB-4298-BEB7-4E5055BDF5D8}" dt="2021-06-09T21:44:12.990" v="1428" actId="478"/>
          <ac:spMkLst>
            <pc:docMk/>
            <pc:sldMk cId="3092494160" sldId="401"/>
            <ac:spMk id="4" creationId="{C44AA4FD-2824-455B-99C8-B23A31C34BB8}"/>
          </ac:spMkLst>
        </pc:spChg>
        <pc:spChg chg="add mod">
          <ac:chgData name="Urieth Attard" userId="75441522-1268-482d-b74b-a084f810ee66" providerId="ADAL" clId="{25DF59C1-56EB-4298-BEB7-4E5055BDF5D8}" dt="2021-06-09T21:50:55.684" v="1949" actId="1076"/>
          <ac:spMkLst>
            <pc:docMk/>
            <pc:sldMk cId="3092494160" sldId="401"/>
            <ac:spMk id="9" creationId="{A5026B90-AE59-4A2E-AD49-29BB88E3613C}"/>
          </ac:spMkLst>
        </pc:spChg>
        <pc:spChg chg="add mod">
          <ac:chgData name="Urieth Attard" userId="75441522-1268-482d-b74b-a084f810ee66" providerId="ADAL" clId="{25DF59C1-56EB-4298-BEB7-4E5055BDF5D8}" dt="2021-06-09T21:50:43.377" v="1945" actId="1076"/>
          <ac:spMkLst>
            <pc:docMk/>
            <pc:sldMk cId="3092494160" sldId="401"/>
            <ac:spMk id="11" creationId="{D8570568-E0AB-448C-95D3-684C81E47AE0}"/>
          </ac:spMkLst>
        </pc:spChg>
        <pc:spChg chg="add mod">
          <ac:chgData name="Urieth Attard" userId="75441522-1268-482d-b74b-a084f810ee66" providerId="ADAL" clId="{25DF59C1-56EB-4298-BEB7-4E5055BDF5D8}" dt="2021-06-09T21:51:17.495" v="1953" actId="1076"/>
          <ac:spMkLst>
            <pc:docMk/>
            <pc:sldMk cId="3092494160" sldId="401"/>
            <ac:spMk id="13" creationId="{ACE066CB-7295-48EB-84C7-7AC4BFC8D079}"/>
          </ac:spMkLst>
        </pc:spChg>
        <pc:picChg chg="add del mod">
          <ac:chgData name="Urieth Attard" userId="75441522-1268-482d-b74b-a084f810ee66" providerId="ADAL" clId="{25DF59C1-56EB-4298-BEB7-4E5055BDF5D8}" dt="2021-06-09T21:45:39.654" v="1516" actId="478"/>
          <ac:picMkLst>
            <pc:docMk/>
            <pc:sldMk cId="3092494160" sldId="401"/>
            <ac:picMk id="5" creationId="{7C6208A6-4E98-486D-9523-950E1FB64AFA}"/>
          </ac:picMkLst>
        </pc:picChg>
        <pc:picChg chg="add mod">
          <ac:chgData name="Urieth Attard" userId="75441522-1268-482d-b74b-a084f810ee66" providerId="ADAL" clId="{25DF59C1-56EB-4298-BEB7-4E5055BDF5D8}" dt="2021-06-09T21:50:53.299" v="1948" actId="14100"/>
          <ac:picMkLst>
            <pc:docMk/>
            <pc:sldMk cId="3092494160" sldId="401"/>
            <ac:picMk id="8" creationId="{7D69137B-F4FF-40B2-93C7-15323FC253CA}"/>
          </ac:picMkLst>
        </pc:picChg>
        <pc:picChg chg="add mod">
          <ac:chgData name="Urieth Attard" userId="75441522-1268-482d-b74b-a084f810ee66" providerId="ADAL" clId="{25DF59C1-56EB-4298-BEB7-4E5055BDF5D8}" dt="2021-06-09T21:50:43.377" v="1945" actId="1076"/>
          <ac:picMkLst>
            <pc:docMk/>
            <pc:sldMk cId="3092494160" sldId="401"/>
            <ac:picMk id="10" creationId="{D4326D66-67C1-408E-9F73-5E4B1DA6907D}"/>
          </ac:picMkLst>
        </pc:picChg>
        <pc:picChg chg="add mod">
          <ac:chgData name="Urieth Attard" userId="75441522-1268-482d-b74b-a084f810ee66" providerId="ADAL" clId="{25DF59C1-56EB-4298-BEB7-4E5055BDF5D8}" dt="2021-06-09T21:51:10.790" v="1951"/>
          <ac:picMkLst>
            <pc:docMk/>
            <pc:sldMk cId="3092494160" sldId="401"/>
            <ac:picMk id="12" creationId="{F30B6D11-2B4C-4530-9893-EF5FB7476A9A}"/>
          </ac:picMkLst>
        </pc:picChg>
        <pc:picChg chg="del">
          <ac:chgData name="Urieth Attard" userId="75441522-1268-482d-b74b-a084f810ee66" providerId="ADAL" clId="{25DF59C1-56EB-4298-BEB7-4E5055BDF5D8}" dt="2021-06-09T21:44:13.724" v="1429" actId="478"/>
          <ac:picMkLst>
            <pc:docMk/>
            <pc:sldMk cId="3092494160" sldId="401"/>
            <ac:picMk id="2050" creationId="{919F0F53-35FF-4D13-B27F-83162AAE6BCC}"/>
          </ac:picMkLst>
        </pc:picChg>
        <pc:picChg chg="add mod modCrop">
          <ac:chgData name="Urieth Attard" userId="75441522-1268-482d-b74b-a084f810ee66" providerId="ADAL" clId="{25DF59C1-56EB-4298-BEB7-4E5055BDF5D8}" dt="2021-06-09T21:51:14.300" v="1952" actId="1076"/>
          <ac:picMkLst>
            <pc:docMk/>
            <pc:sldMk cId="3092494160" sldId="401"/>
            <ac:picMk id="6146" creationId="{0A42FD88-B8D5-4666-8EA2-5F8C4A2D911D}"/>
          </ac:picMkLst>
        </pc:picChg>
      </pc:sldChg>
      <pc:sldChg chg="addSp delSp modSp add del setBg delDesignElem modNotesTx">
        <pc:chgData name="Urieth Attard" userId="75441522-1268-482d-b74b-a084f810ee66" providerId="ADAL" clId="{25DF59C1-56EB-4298-BEB7-4E5055BDF5D8}" dt="2021-06-11T09:46:51.181" v="3884" actId="20577"/>
        <pc:sldMkLst>
          <pc:docMk/>
          <pc:sldMk cId="2924163323" sldId="449"/>
        </pc:sldMkLst>
        <pc:spChg chg="mod">
          <ac:chgData name="Urieth Attard" userId="75441522-1268-482d-b74b-a084f810ee66" providerId="ADAL" clId="{25DF59C1-56EB-4298-BEB7-4E5055BDF5D8}" dt="2021-06-11T09:46:38.580" v="3818" actId="20577"/>
          <ac:spMkLst>
            <pc:docMk/>
            <pc:sldMk cId="2924163323" sldId="449"/>
            <ac:spMk id="3" creationId="{2FED5CAC-2235-4E22-8BCC-AA4B3838DD77}"/>
          </ac:spMkLst>
        </pc:spChg>
        <pc:spChg chg="add del">
          <ac:chgData name="Urieth Attard" userId="75441522-1268-482d-b74b-a084f810ee66" providerId="ADAL" clId="{25DF59C1-56EB-4298-BEB7-4E5055BDF5D8}" dt="2021-06-09T21:17:20.838" v="2"/>
          <ac:spMkLst>
            <pc:docMk/>
            <pc:sldMk cId="2924163323" sldId="449"/>
            <ac:spMk id="1035" creationId="{74426AB7-D619-4515-962A-BC83909EC015}"/>
          </ac:spMkLst>
        </pc:spChg>
        <pc:spChg chg="add del">
          <ac:chgData name="Urieth Attard" userId="75441522-1268-482d-b74b-a084f810ee66" providerId="ADAL" clId="{25DF59C1-56EB-4298-BEB7-4E5055BDF5D8}" dt="2021-06-09T21:17:20.838" v="2"/>
          <ac:spMkLst>
            <pc:docMk/>
            <pc:sldMk cId="2924163323" sldId="449"/>
            <ac:spMk id="1036" creationId="{DE47DF98-723F-4AAC-ABCF-CACBC438F78F}"/>
          </ac:spMkLst>
        </pc:spChg>
        <pc:cxnChg chg="add del">
          <ac:chgData name="Urieth Attard" userId="75441522-1268-482d-b74b-a084f810ee66" providerId="ADAL" clId="{25DF59C1-56EB-4298-BEB7-4E5055BDF5D8}" dt="2021-06-09T21:17:20.838" v="2"/>
          <ac:cxnSpMkLst>
            <pc:docMk/>
            <pc:sldMk cId="2924163323" sldId="449"/>
            <ac:cxnSpMk id="143" creationId="{EA29FC7C-9308-4FDE-8DCA-405668055B0F}"/>
          </ac:cxnSpMkLst>
        </pc:cxnChg>
      </pc:sldChg>
      <pc:sldChg chg="addSp delSp modSp modNotesTx">
        <pc:chgData name="Urieth Attard" userId="75441522-1268-482d-b74b-a084f810ee66" providerId="ADAL" clId="{25DF59C1-56EB-4298-BEB7-4E5055BDF5D8}" dt="2021-06-09T21:26:32.065" v="456" actId="1076"/>
        <pc:sldMkLst>
          <pc:docMk/>
          <pc:sldMk cId="3818711696" sldId="465"/>
        </pc:sldMkLst>
        <pc:spChg chg="add del mod">
          <ac:chgData name="Urieth Attard" userId="75441522-1268-482d-b74b-a084f810ee66" providerId="ADAL" clId="{25DF59C1-56EB-4298-BEB7-4E5055BDF5D8}" dt="2021-06-09T21:20:18.843" v="208" actId="478"/>
          <ac:spMkLst>
            <pc:docMk/>
            <pc:sldMk cId="3818711696" sldId="465"/>
            <ac:spMk id="3" creationId="{0F1721DE-97BF-4F63-8CF7-B090A8DCC3AD}"/>
          </ac:spMkLst>
        </pc:spChg>
        <pc:picChg chg="add mod">
          <ac:chgData name="Urieth Attard" userId="75441522-1268-482d-b74b-a084f810ee66" providerId="ADAL" clId="{25DF59C1-56EB-4298-BEB7-4E5055BDF5D8}" dt="2021-06-09T21:26:12.420" v="454" actId="14100"/>
          <ac:picMkLst>
            <pc:docMk/>
            <pc:sldMk cId="3818711696" sldId="465"/>
            <ac:picMk id="4" creationId="{C905D7BA-AF2B-4255-86DA-821138258EE0}"/>
          </ac:picMkLst>
        </pc:picChg>
        <pc:picChg chg="add mod">
          <ac:chgData name="Urieth Attard" userId="75441522-1268-482d-b74b-a084f810ee66" providerId="ADAL" clId="{25DF59C1-56EB-4298-BEB7-4E5055BDF5D8}" dt="2021-06-09T21:23:24.568" v="288" actId="1076"/>
          <ac:picMkLst>
            <pc:docMk/>
            <pc:sldMk cId="3818711696" sldId="465"/>
            <ac:picMk id="5" creationId="{EB63ADEA-3A19-428F-9C7B-6ED85A0CA947}"/>
          </ac:picMkLst>
        </pc:picChg>
        <pc:picChg chg="add mod">
          <ac:chgData name="Urieth Attard" userId="75441522-1268-482d-b74b-a084f810ee66" providerId="ADAL" clId="{25DF59C1-56EB-4298-BEB7-4E5055BDF5D8}" dt="2021-06-09T21:25:30.798" v="307" actId="1076"/>
          <ac:picMkLst>
            <pc:docMk/>
            <pc:sldMk cId="3818711696" sldId="465"/>
            <ac:picMk id="6" creationId="{68F49C84-0643-4D21-AD4A-8AEA4F5B2487}"/>
          </ac:picMkLst>
        </pc:picChg>
        <pc:picChg chg="add mod">
          <ac:chgData name="Urieth Attard" userId="75441522-1268-482d-b74b-a084f810ee66" providerId="ADAL" clId="{25DF59C1-56EB-4298-BEB7-4E5055BDF5D8}" dt="2021-06-09T21:24:07.525" v="295" actId="14100"/>
          <ac:picMkLst>
            <pc:docMk/>
            <pc:sldMk cId="3818711696" sldId="465"/>
            <ac:picMk id="7" creationId="{209FF227-1E0E-48FB-8E61-6A22C28B4710}"/>
          </ac:picMkLst>
        </pc:picChg>
        <pc:picChg chg="add mod">
          <ac:chgData name="Urieth Attard" userId="75441522-1268-482d-b74b-a084f810ee66" providerId="ADAL" clId="{25DF59C1-56EB-4298-BEB7-4E5055BDF5D8}" dt="2021-06-09T21:24:31.176" v="300" actId="1076"/>
          <ac:picMkLst>
            <pc:docMk/>
            <pc:sldMk cId="3818711696" sldId="465"/>
            <ac:picMk id="8" creationId="{0B04B526-B0B6-4BC4-98B9-14E4A6058B21}"/>
          </ac:picMkLst>
        </pc:picChg>
        <pc:picChg chg="add mod">
          <ac:chgData name="Urieth Attard" userId="75441522-1268-482d-b74b-a084f810ee66" providerId="ADAL" clId="{25DF59C1-56EB-4298-BEB7-4E5055BDF5D8}" dt="2021-06-09T21:25:33.578" v="309" actId="1076"/>
          <ac:picMkLst>
            <pc:docMk/>
            <pc:sldMk cId="3818711696" sldId="465"/>
            <ac:picMk id="9" creationId="{625ABDF9-0507-4EBC-865D-8F055A5831DD}"/>
          </ac:picMkLst>
        </pc:picChg>
        <pc:picChg chg="del">
          <ac:chgData name="Urieth Attard" userId="75441522-1268-482d-b74b-a084f810ee66" providerId="ADAL" clId="{25DF59C1-56EB-4298-BEB7-4E5055BDF5D8}" dt="2021-06-09T21:20:21.672" v="210" actId="478"/>
          <ac:picMkLst>
            <pc:docMk/>
            <pc:sldMk cId="3818711696" sldId="465"/>
            <ac:picMk id="1026" creationId="{3DA56728-4536-473B-80ED-A9AA91859A00}"/>
          </ac:picMkLst>
        </pc:picChg>
        <pc:picChg chg="del">
          <ac:chgData name="Urieth Attard" userId="75441522-1268-482d-b74b-a084f810ee66" providerId="ADAL" clId="{25DF59C1-56EB-4298-BEB7-4E5055BDF5D8}" dt="2021-06-09T21:20:20.306" v="209" actId="478"/>
          <ac:picMkLst>
            <pc:docMk/>
            <pc:sldMk cId="3818711696" sldId="465"/>
            <ac:picMk id="1028" creationId="{FC656B3C-EF55-490B-BA9A-8EDF18A9FB4F}"/>
          </ac:picMkLst>
        </pc:picChg>
        <pc:picChg chg="del">
          <ac:chgData name="Urieth Attard" userId="75441522-1268-482d-b74b-a084f810ee66" providerId="ADAL" clId="{25DF59C1-56EB-4298-BEB7-4E5055BDF5D8}" dt="2021-06-09T21:20:14.360" v="206" actId="478"/>
          <ac:picMkLst>
            <pc:docMk/>
            <pc:sldMk cId="3818711696" sldId="465"/>
            <ac:picMk id="1030" creationId="{86F612B5-24C8-461C-99D3-D899AC3CB99A}"/>
          </ac:picMkLst>
        </pc:picChg>
        <pc:picChg chg="del">
          <ac:chgData name="Urieth Attard" userId="75441522-1268-482d-b74b-a084f810ee66" providerId="ADAL" clId="{25DF59C1-56EB-4298-BEB7-4E5055BDF5D8}" dt="2021-06-09T21:20:23.314" v="211" actId="478"/>
          <ac:picMkLst>
            <pc:docMk/>
            <pc:sldMk cId="3818711696" sldId="465"/>
            <ac:picMk id="1032" creationId="{1CF7152A-F9C5-427E-8003-777948A57E9D}"/>
          </ac:picMkLst>
        </pc:picChg>
        <pc:picChg chg="del">
          <ac:chgData name="Urieth Attard" userId="75441522-1268-482d-b74b-a084f810ee66" providerId="ADAL" clId="{25DF59C1-56EB-4298-BEB7-4E5055BDF5D8}" dt="2021-06-09T21:20:16.148" v="207" actId="478"/>
          <ac:picMkLst>
            <pc:docMk/>
            <pc:sldMk cId="3818711696" sldId="465"/>
            <ac:picMk id="1034" creationId="{43B4F6CE-58F3-468B-8419-06C46908A63F}"/>
          </ac:picMkLst>
        </pc:picChg>
        <pc:picChg chg="add mod">
          <ac:chgData name="Urieth Attard" userId="75441522-1268-482d-b74b-a084f810ee66" providerId="ADAL" clId="{25DF59C1-56EB-4298-BEB7-4E5055BDF5D8}" dt="2021-06-09T21:26:32.065" v="456" actId="1076"/>
          <ac:picMkLst>
            <pc:docMk/>
            <pc:sldMk cId="3818711696" sldId="465"/>
            <ac:picMk id="1036" creationId="{D87C30EA-CF75-4E9A-AC9F-CB50DFA41B81}"/>
          </ac:picMkLst>
        </pc:picChg>
      </pc:sldChg>
      <pc:sldChg chg="addSp delSp modSp delAnim modNotesTx">
        <pc:chgData name="Urieth Attard" userId="75441522-1268-482d-b74b-a084f810ee66" providerId="ADAL" clId="{25DF59C1-56EB-4298-BEB7-4E5055BDF5D8}" dt="2021-06-09T22:07:12.392" v="3226" actId="20577"/>
        <pc:sldMkLst>
          <pc:docMk/>
          <pc:sldMk cId="1052299111" sldId="477"/>
        </pc:sldMkLst>
        <pc:spChg chg="del">
          <ac:chgData name="Urieth Attard" userId="75441522-1268-482d-b74b-a084f810ee66" providerId="ADAL" clId="{25DF59C1-56EB-4298-BEB7-4E5055BDF5D8}" dt="2021-06-09T21:53:16.589" v="2291" actId="478"/>
          <ac:spMkLst>
            <pc:docMk/>
            <pc:sldMk cId="1052299111" sldId="477"/>
            <ac:spMk id="4" creationId="{C44AA4FD-2824-455B-99C8-B23A31C34BB8}"/>
          </ac:spMkLst>
        </pc:spChg>
        <pc:picChg chg="add mod">
          <ac:chgData name="Urieth Attard" userId="75441522-1268-482d-b74b-a084f810ee66" providerId="ADAL" clId="{25DF59C1-56EB-4298-BEB7-4E5055BDF5D8}" dt="2021-06-09T21:58:05.800" v="2295" actId="14100"/>
          <ac:picMkLst>
            <pc:docMk/>
            <pc:sldMk cId="1052299111" sldId="477"/>
            <ac:picMk id="5" creationId="{6C5EC33D-20BC-460A-A52D-D6343BD5970E}"/>
          </ac:picMkLst>
        </pc:picChg>
        <pc:picChg chg="del mod">
          <ac:chgData name="Urieth Attard" userId="75441522-1268-482d-b74b-a084f810ee66" providerId="ADAL" clId="{25DF59C1-56EB-4298-BEB7-4E5055BDF5D8}" dt="2021-06-09T21:53:13.682" v="2290" actId="478"/>
          <ac:picMkLst>
            <pc:docMk/>
            <pc:sldMk cId="1052299111" sldId="477"/>
            <ac:picMk id="3074" creationId="{ECA6E55D-169A-4DEC-8984-DF1BA17E06E4}"/>
          </ac:picMkLst>
        </pc:picChg>
      </pc:sldChg>
      <pc:sldChg chg="delSp modSp ord modAnim modNotesTx">
        <pc:chgData name="Urieth Attard" userId="75441522-1268-482d-b74b-a084f810ee66" providerId="ADAL" clId="{25DF59C1-56EB-4298-BEB7-4E5055BDF5D8}" dt="2021-06-11T21:00:39.966" v="4422"/>
        <pc:sldMkLst>
          <pc:docMk/>
          <pc:sldMk cId="659397517" sldId="478"/>
        </pc:sldMkLst>
        <pc:spChg chg="mod">
          <ac:chgData name="Urieth Attard" userId="75441522-1268-482d-b74b-a084f810ee66" providerId="ADAL" clId="{25DF59C1-56EB-4298-BEB7-4E5055BDF5D8}" dt="2021-06-09T22:02:35.774" v="2582" actId="20577"/>
          <ac:spMkLst>
            <pc:docMk/>
            <pc:sldMk cId="659397517" sldId="478"/>
            <ac:spMk id="4" creationId="{C44AA4FD-2824-455B-99C8-B23A31C34BB8}"/>
          </ac:spMkLst>
        </pc:spChg>
        <pc:picChg chg="del">
          <ac:chgData name="Urieth Attard" userId="75441522-1268-482d-b74b-a084f810ee66" providerId="ADAL" clId="{25DF59C1-56EB-4298-BEB7-4E5055BDF5D8}" dt="2021-06-09T22:02:37.757" v="2583" actId="478"/>
          <ac:picMkLst>
            <pc:docMk/>
            <pc:sldMk cId="659397517" sldId="478"/>
            <ac:picMk id="4098" creationId="{D135AF08-3FCE-48AE-A638-F2E5B72244A2}"/>
          </ac:picMkLst>
        </pc:picChg>
      </pc:sldChg>
      <pc:sldChg chg="addSp delSp modSp add modNotesTx">
        <pc:chgData name="Urieth Attard" userId="75441522-1268-482d-b74b-a084f810ee66" providerId="ADAL" clId="{25DF59C1-56EB-4298-BEB7-4E5055BDF5D8}" dt="2021-06-11T09:48:25.251" v="4236" actId="6549"/>
        <pc:sldMkLst>
          <pc:docMk/>
          <pc:sldMk cId="1051252766" sldId="482"/>
        </pc:sldMkLst>
        <pc:spChg chg="del">
          <ac:chgData name="Urieth Attard" userId="75441522-1268-482d-b74b-a084f810ee66" providerId="ADAL" clId="{25DF59C1-56EB-4298-BEB7-4E5055BDF5D8}" dt="2021-06-09T21:30:17.106" v="537" actId="478"/>
          <ac:spMkLst>
            <pc:docMk/>
            <pc:sldMk cId="1051252766" sldId="482"/>
            <ac:spMk id="2" creationId="{A012C26E-112D-46A7-995F-687A9AA6DACE}"/>
          </ac:spMkLst>
        </pc:spChg>
        <pc:spChg chg="add del mod">
          <ac:chgData name="Urieth Attard" userId="75441522-1268-482d-b74b-a084f810ee66" providerId="ADAL" clId="{25DF59C1-56EB-4298-BEB7-4E5055BDF5D8}" dt="2021-06-09T21:30:21.738" v="538" actId="478"/>
          <ac:spMkLst>
            <pc:docMk/>
            <pc:sldMk cId="1051252766" sldId="482"/>
            <ac:spMk id="4" creationId="{6CCEB4DA-22B0-4D12-B351-25E9C6E4CE76}"/>
          </ac:spMkLst>
        </pc:spChg>
        <pc:spChg chg="mod">
          <ac:chgData name="Urieth Attard" userId="75441522-1268-482d-b74b-a084f810ee66" providerId="ADAL" clId="{25DF59C1-56EB-4298-BEB7-4E5055BDF5D8}" dt="2021-06-09T21:33:29.138" v="577" actId="1076"/>
          <ac:spMkLst>
            <pc:docMk/>
            <pc:sldMk cId="1051252766" sldId="482"/>
            <ac:spMk id="7" creationId="{144C6646-D1E7-460A-9039-A774EA517E8C}"/>
          </ac:spMkLst>
        </pc:spChg>
        <pc:spChg chg="add ord">
          <ac:chgData name="Urieth Attard" userId="75441522-1268-482d-b74b-a084f810ee66" providerId="ADAL" clId="{25DF59C1-56EB-4298-BEB7-4E5055BDF5D8}" dt="2021-06-09T21:33:25.422" v="576" actId="167"/>
          <ac:spMkLst>
            <pc:docMk/>
            <pc:sldMk cId="1051252766" sldId="482"/>
            <ac:spMk id="11" creationId="{A4002C2A-258E-409B-8B18-2CA0C720B40B}"/>
          </ac:spMkLst>
        </pc:spChg>
        <pc:picChg chg="add mod">
          <ac:chgData name="Urieth Attard" userId="75441522-1268-482d-b74b-a084f810ee66" providerId="ADAL" clId="{25DF59C1-56EB-4298-BEB7-4E5055BDF5D8}" dt="2021-06-09T21:31:27.912" v="557" actId="1076"/>
          <ac:picMkLst>
            <pc:docMk/>
            <pc:sldMk cId="1051252766" sldId="482"/>
            <ac:picMk id="9" creationId="{35BA2FCE-59B8-4C18-B022-883E621BB60F}"/>
          </ac:picMkLst>
        </pc:picChg>
        <pc:picChg chg="del">
          <ac:chgData name="Urieth Attard" userId="75441522-1268-482d-b74b-a084f810ee66" providerId="ADAL" clId="{25DF59C1-56EB-4298-BEB7-4E5055BDF5D8}" dt="2021-06-09T21:31:01.596" v="553" actId="478"/>
          <ac:picMkLst>
            <pc:docMk/>
            <pc:sldMk cId="1051252766" sldId="482"/>
            <ac:picMk id="12" creationId="{0EAD7DCA-26F7-47E6-9909-C1AF2205CA9F}"/>
          </ac:picMkLst>
        </pc:picChg>
        <pc:picChg chg="del">
          <ac:chgData name="Urieth Attard" userId="75441522-1268-482d-b74b-a084f810ee66" providerId="ADAL" clId="{25DF59C1-56EB-4298-BEB7-4E5055BDF5D8}" dt="2021-06-09T21:30:59.961" v="552" actId="478"/>
          <ac:picMkLst>
            <pc:docMk/>
            <pc:sldMk cId="1051252766" sldId="482"/>
            <ac:picMk id="2049" creationId="{3D01FDE2-4AB4-4400-A8CE-76D864CF5CC4}"/>
          </ac:picMkLst>
        </pc:picChg>
        <pc:picChg chg="add mod">
          <ac:chgData name="Urieth Attard" userId="75441522-1268-482d-b74b-a084f810ee66" providerId="ADAL" clId="{25DF59C1-56EB-4298-BEB7-4E5055BDF5D8}" dt="2021-06-09T21:32:23.781" v="562" actId="1076"/>
          <ac:picMkLst>
            <pc:docMk/>
            <pc:sldMk cId="1051252766" sldId="482"/>
            <ac:picMk id="3074" creationId="{A9D22613-1379-44CF-82AE-B4888B098F18}"/>
          </ac:picMkLst>
        </pc:picChg>
      </pc:sldChg>
      <pc:sldChg chg="addSp delSp modSp add modNotesTx">
        <pc:chgData name="Urieth Attard" userId="75441522-1268-482d-b74b-a084f810ee66" providerId="ADAL" clId="{25DF59C1-56EB-4298-BEB7-4E5055BDF5D8}" dt="2021-06-11T09:48:29.695" v="4237" actId="6549"/>
        <pc:sldMkLst>
          <pc:docMk/>
          <pc:sldMk cId="2261544618" sldId="483"/>
        </pc:sldMkLst>
        <pc:spChg chg="mod">
          <ac:chgData name="Urieth Attard" userId="75441522-1268-482d-b74b-a084f810ee66" providerId="ADAL" clId="{25DF59C1-56EB-4298-BEB7-4E5055BDF5D8}" dt="2021-06-09T21:33:54.101" v="585" actId="20577"/>
          <ac:spMkLst>
            <pc:docMk/>
            <pc:sldMk cId="2261544618" sldId="483"/>
            <ac:spMk id="7" creationId="{144C6646-D1E7-460A-9039-A774EA517E8C}"/>
          </ac:spMkLst>
        </pc:spChg>
        <pc:picChg chg="add mod">
          <ac:chgData name="Urieth Attard" userId="75441522-1268-482d-b74b-a084f810ee66" providerId="ADAL" clId="{25DF59C1-56EB-4298-BEB7-4E5055BDF5D8}" dt="2021-06-09T21:34:27.104" v="597" actId="1076"/>
          <ac:picMkLst>
            <pc:docMk/>
            <pc:sldMk cId="2261544618" sldId="483"/>
            <ac:picMk id="8" creationId="{E3F69325-36A7-4444-884A-3F9F32A071A0}"/>
          </ac:picMkLst>
        </pc:picChg>
        <pc:picChg chg="del">
          <ac:chgData name="Urieth Attard" userId="75441522-1268-482d-b74b-a084f810ee66" providerId="ADAL" clId="{25DF59C1-56EB-4298-BEB7-4E5055BDF5D8}" dt="2021-06-09T21:33:58.977" v="587" actId="478"/>
          <ac:picMkLst>
            <pc:docMk/>
            <pc:sldMk cId="2261544618" sldId="483"/>
            <ac:picMk id="9" creationId="{35BA2FCE-59B8-4C18-B022-883E621BB60F}"/>
          </ac:picMkLst>
        </pc:picChg>
        <pc:picChg chg="add mod">
          <ac:chgData name="Urieth Attard" userId="75441522-1268-482d-b74b-a084f810ee66" providerId="ADAL" clId="{25DF59C1-56EB-4298-BEB7-4E5055BDF5D8}" dt="2021-06-09T21:34:20.716" v="595" actId="1076"/>
          <ac:picMkLst>
            <pc:docMk/>
            <pc:sldMk cId="2261544618" sldId="483"/>
            <ac:picMk id="10" creationId="{A5FD89A8-765E-4E3A-ACDA-92F04F304D5F}"/>
          </ac:picMkLst>
        </pc:picChg>
        <pc:picChg chg="del">
          <ac:chgData name="Urieth Attard" userId="75441522-1268-482d-b74b-a084f810ee66" providerId="ADAL" clId="{25DF59C1-56EB-4298-BEB7-4E5055BDF5D8}" dt="2021-06-09T21:33:56.559" v="586" actId="478"/>
          <ac:picMkLst>
            <pc:docMk/>
            <pc:sldMk cId="2261544618" sldId="483"/>
            <ac:picMk id="3074" creationId="{A9D22613-1379-44CF-82AE-B4888B098F18}"/>
          </ac:picMkLst>
        </pc:picChg>
      </pc:sldChg>
      <pc:sldChg chg="addSp delSp modSp add modNotesTx">
        <pc:chgData name="Urieth Attard" userId="75441522-1268-482d-b74b-a084f810ee66" providerId="ADAL" clId="{25DF59C1-56EB-4298-BEB7-4E5055BDF5D8}" dt="2021-06-11T09:48:36.555" v="4238" actId="6549"/>
        <pc:sldMkLst>
          <pc:docMk/>
          <pc:sldMk cId="238871332" sldId="484"/>
        </pc:sldMkLst>
        <pc:spChg chg="mod">
          <ac:chgData name="Urieth Attard" userId="75441522-1268-482d-b74b-a084f810ee66" providerId="ADAL" clId="{25DF59C1-56EB-4298-BEB7-4E5055BDF5D8}" dt="2021-06-09T21:35:08.097" v="608" actId="6549"/>
          <ac:spMkLst>
            <pc:docMk/>
            <pc:sldMk cId="238871332" sldId="484"/>
            <ac:spMk id="7" creationId="{144C6646-D1E7-460A-9039-A774EA517E8C}"/>
          </ac:spMkLst>
        </pc:spChg>
        <pc:picChg chg="del">
          <ac:chgData name="Urieth Attard" userId="75441522-1268-482d-b74b-a084f810ee66" providerId="ADAL" clId="{25DF59C1-56EB-4298-BEB7-4E5055BDF5D8}" dt="2021-06-09T21:35:10.466" v="610" actId="478"/>
          <ac:picMkLst>
            <pc:docMk/>
            <pc:sldMk cId="238871332" sldId="484"/>
            <ac:picMk id="8" creationId="{E3F69325-36A7-4444-884A-3F9F32A071A0}"/>
          </ac:picMkLst>
        </pc:picChg>
        <pc:picChg chg="del">
          <ac:chgData name="Urieth Attard" userId="75441522-1268-482d-b74b-a084f810ee66" providerId="ADAL" clId="{25DF59C1-56EB-4298-BEB7-4E5055BDF5D8}" dt="2021-06-09T21:35:09.548" v="609" actId="478"/>
          <ac:picMkLst>
            <pc:docMk/>
            <pc:sldMk cId="238871332" sldId="484"/>
            <ac:picMk id="10" creationId="{A5FD89A8-765E-4E3A-ACDA-92F04F304D5F}"/>
          </ac:picMkLst>
        </pc:picChg>
        <pc:picChg chg="add mod">
          <ac:chgData name="Urieth Attard" userId="75441522-1268-482d-b74b-a084f810ee66" providerId="ADAL" clId="{25DF59C1-56EB-4298-BEB7-4E5055BDF5D8}" dt="2021-06-09T21:35:45.811" v="615" actId="1076"/>
          <ac:picMkLst>
            <pc:docMk/>
            <pc:sldMk cId="238871332" sldId="484"/>
            <ac:picMk id="4098" creationId="{597F7804-41B1-474C-B8F4-38720171924D}"/>
          </ac:picMkLst>
        </pc:picChg>
        <pc:picChg chg="add mod">
          <ac:chgData name="Urieth Attard" userId="75441522-1268-482d-b74b-a084f810ee66" providerId="ADAL" clId="{25DF59C1-56EB-4298-BEB7-4E5055BDF5D8}" dt="2021-06-09T21:36:24.665" v="619" actId="1440"/>
          <ac:picMkLst>
            <pc:docMk/>
            <pc:sldMk cId="238871332" sldId="484"/>
            <ac:picMk id="4100" creationId="{95CC3A26-FC2B-44FF-9CB7-10A409127F9C}"/>
          </ac:picMkLst>
        </pc:picChg>
        <pc:picChg chg="add mod">
          <ac:chgData name="Urieth Attard" userId="75441522-1268-482d-b74b-a084f810ee66" providerId="ADAL" clId="{25DF59C1-56EB-4298-BEB7-4E5055BDF5D8}" dt="2021-06-09T21:36:47.073" v="626" actId="1076"/>
          <ac:picMkLst>
            <pc:docMk/>
            <pc:sldMk cId="238871332" sldId="484"/>
            <ac:picMk id="4102" creationId="{B6E218B2-29B9-4B49-8F08-F13390D05306}"/>
          </ac:picMkLst>
        </pc:picChg>
      </pc:sldChg>
      <pc:sldChg chg="addSp delSp modSp add modNotesTx">
        <pc:chgData name="Urieth Attard" userId="75441522-1268-482d-b74b-a084f810ee66" providerId="ADAL" clId="{25DF59C1-56EB-4298-BEB7-4E5055BDF5D8}" dt="2021-06-09T21:44:07.639" v="1427" actId="20577"/>
        <pc:sldMkLst>
          <pc:docMk/>
          <pc:sldMk cId="3436537534" sldId="485"/>
        </pc:sldMkLst>
        <pc:spChg chg="mod">
          <ac:chgData name="Urieth Attard" userId="75441522-1268-482d-b74b-a084f810ee66" providerId="ADAL" clId="{25DF59C1-56EB-4298-BEB7-4E5055BDF5D8}" dt="2021-06-09T21:37:10.528" v="632" actId="20577"/>
          <ac:spMkLst>
            <pc:docMk/>
            <pc:sldMk cId="3436537534" sldId="485"/>
            <ac:spMk id="7" creationId="{144C6646-D1E7-460A-9039-A774EA517E8C}"/>
          </ac:spMkLst>
        </pc:spChg>
        <pc:picChg chg="add mod">
          <ac:chgData name="Urieth Attard" userId="75441522-1268-482d-b74b-a084f810ee66" providerId="ADAL" clId="{25DF59C1-56EB-4298-BEB7-4E5055BDF5D8}" dt="2021-06-09T21:38:00.197" v="642" actId="14100"/>
          <ac:picMkLst>
            <pc:docMk/>
            <pc:sldMk cId="3436537534" sldId="485"/>
            <ac:picMk id="2" creationId="{EA56A486-2A6B-4720-BA6D-747AF752E221}"/>
          </ac:picMkLst>
        </pc:picChg>
        <pc:picChg chg="add mod">
          <ac:chgData name="Urieth Attard" userId="75441522-1268-482d-b74b-a084f810ee66" providerId="ADAL" clId="{25DF59C1-56EB-4298-BEB7-4E5055BDF5D8}" dt="2021-06-09T21:38:13.577" v="644" actId="1076"/>
          <ac:picMkLst>
            <pc:docMk/>
            <pc:sldMk cId="3436537534" sldId="485"/>
            <ac:picMk id="10" creationId="{3DD17974-E835-4E1C-A5BA-5641A59AB73F}"/>
          </ac:picMkLst>
        </pc:picChg>
        <pc:picChg chg="del">
          <ac:chgData name="Urieth Attard" userId="75441522-1268-482d-b74b-a084f810ee66" providerId="ADAL" clId="{25DF59C1-56EB-4298-BEB7-4E5055BDF5D8}" dt="2021-06-09T21:37:15.242" v="635" actId="478"/>
          <ac:picMkLst>
            <pc:docMk/>
            <pc:sldMk cId="3436537534" sldId="485"/>
            <ac:picMk id="4098" creationId="{597F7804-41B1-474C-B8F4-38720171924D}"/>
          </ac:picMkLst>
        </pc:picChg>
        <pc:picChg chg="del">
          <ac:chgData name="Urieth Attard" userId="75441522-1268-482d-b74b-a084f810ee66" providerId="ADAL" clId="{25DF59C1-56EB-4298-BEB7-4E5055BDF5D8}" dt="2021-06-09T21:37:13.259" v="633" actId="478"/>
          <ac:picMkLst>
            <pc:docMk/>
            <pc:sldMk cId="3436537534" sldId="485"/>
            <ac:picMk id="4100" creationId="{95CC3A26-FC2B-44FF-9CB7-10A409127F9C}"/>
          </ac:picMkLst>
        </pc:picChg>
        <pc:picChg chg="del">
          <ac:chgData name="Urieth Attard" userId="75441522-1268-482d-b74b-a084f810ee66" providerId="ADAL" clId="{25DF59C1-56EB-4298-BEB7-4E5055BDF5D8}" dt="2021-06-09T21:37:13.891" v="634" actId="478"/>
          <ac:picMkLst>
            <pc:docMk/>
            <pc:sldMk cId="3436537534" sldId="485"/>
            <ac:picMk id="4102" creationId="{B6E218B2-29B9-4B49-8F08-F13390D05306}"/>
          </ac:picMkLst>
        </pc:picChg>
        <pc:picChg chg="add mod">
          <ac:chgData name="Urieth Attard" userId="75441522-1268-482d-b74b-a084f810ee66" providerId="ADAL" clId="{25DF59C1-56EB-4298-BEB7-4E5055BDF5D8}" dt="2021-06-09T21:37:43.351" v="639" actId="1076"/>
          <ac:picMkLst>
            <pc:docMk/>
            <pc:sldMk cId="3436537534" sldId="485"/>
            <ac:picMk id="5122" creationId="{7FD54C2B-8A06-405B-8BFC-F1DA8D814BF7}"/>
          </ac:picMkLst>
        </pc:picChg>
      </pc:sldChg>
      <pc:sldChg chg="modSp add modAnim modNotesTx">
        <pc:chgData name="Urieth Attard" userId="75441522-1268-482d-b74b-a084f810ee66" providerId="ADAL" clId="{25DF59C1-56EB-4298-BEB7-4E5055BDF5D8}" dt="2021-06-11T21:00:43.736" v="4423"/>
        <pc:sldMkLst>
          <pc:docMk/>
          <pc:sldMk cId="3885264794" sldId="486"/>
        </pc:sldMkLst>
        <pc:spChg chg="mod">
          <ac:chgData name="Urieth Attard" userId="75441522-1268-482d-b74b-a084f810ee66" providerId="ADAL" clId="{25DF59C1-56EB-4298-BEB7-4E5055BDF5D8}" dt="2021-06-09T22:03:15.615" v="2672" actId="20577"/>
          <ac:spMkLst>
            <pc:docMk/>
            <pc:sldMk cId="3885264794" sldId="486"/>
            <ac:spMk id="4" creationId="{C44AA4FD-2824-455B-99C8-B23A31C34BB8}"/>
          </ac:spMkLst>
        </pc:spChg>
      </pc:sldChg>
      <pc:sldChg chg="modSp add modAnim modNotesTx">
        <pc:chgData name="Urieth Attard" userId="75441522-1268-482d-b74b-a084f810ee66" providerId="ADAL" clId="{25DF59C1-56EB-4298-BEB7-4E5055BDF5D8}" dt="2021-06-11T21:00:49.660" v="4425"/>
        <pc:sldMkLst>
          <pc:docMk/>
          <pc:sldMk cId="550076512" sldId="487"/>
        </pc:sldMkLst>
        <pc:spChg chg="mod">
          <ac:chgData name="Urieth Attard" userId="75441522-1268-482d-b74b-a084f810ee66" providerId="ADAL" clId="{25DF59C1-56EB-4298-BEB7-4E5055BDF5D8}" dt="2021-06-09T22:04:18.439" v="2898" actId="20577"/>
          <ac:spMkLst>
            <pc:docMk/>
            <pc:sldMk cId="550076512" sldId="487"/>
            <ac:spMk id="4" creationId="{C44AA4FD-2824-455B-99C8-B23A31C34BB8}"/>
          </ac:spMkLst>
        </pc:spChg>
      </pc:sldChg>
      <pc:sldChg chg="modSp add modAnim modNotesTx">
        <pc:chgData name="Urieth Attard" userId="75441522-1268-482d-b74b-a084f810ee66" providerId="ADAL" clId="{25DF59C1-56EB-4298-BEB7-4E5055BDF5D8}" dt="2021-06-11T21:00:55.842" v="4427"/>
        <pc:sldMkLst>
          <pc:docMk/>
          <pc:sldMk cId="851269389" sldId="488"/>
        </pc:sldMkLst>
        <pc:spChg chg="mod">
          <ac:chgData name="Urieth Attard" userId="75441522-1268-482d-b74b-a084f810ee66" providerId="ADAL" clId="{25DF59C1-56EB-4298-BEB7-4E5055BDF5D8}" dt="2021-06-09T22:05:11.889" v="2930" actId="20577"/>
          <ac:spMkLst>
            <pc:docMk/>
            <pc:sldMk cId="851269389" sldId="488"/>
            <ac:spMk id="4" creationId="{C44AA4FD-2824-455B-99C8-B23A31C34BB8}"/>
          </ac:spMkLst>
        </pc:spChg>
      </pc:sldChg>
      <pc:sldChg chg="modSp add modAnim modNotesTx">
        <pc:chgData name="Urieth Attard" userId="75441522-1268-482d-b74b-a084f810ee66" providerId="ADAL" clId="{25DF59C1-56EB-4298-BEB7-4E5055BDF5D8}" dt="2021-06-11T21:00:59.386" v="4428"/>
        <pc:sldMkLst>
          <pc:docMk/>
          <pc:sldMk cId="313248172" sldId="489"/>
        </pc:sldMkLst>
        <pc:spChg chg="mod">
          <ac:chgData name="Urieth Attard" userId="75441522-1268-482d-b74b-a084f810ee66" providerId="ADAL" clId="{25DF59C1-56EB-4298-BEB7-4E5055BDF5D8}" dt="2021-06-09T22:05:46.053" v="3010" actId="20577"/>
          <ac:spMkLst>
            <pc:docMk/>
            <pc:sldMk cId="313248172" sldId="489"/>
            <ac:spMk id="4" creationId="{C44AA4FD-2824-455B-99C8-B23A31C34BB8}"/>
          </ac:spMkLst>
        </pc:spChg>
      </pc:sldChg>
      <pc:sldChg chg="modAnim">
        <pc:chgData name="Urieth Attard" userId="75441522-1268-482d-b74b-a084f810ee66" providerId="ADAL" clId="{25DF59C1-56EB-4298-BEB7-4E5055BDF5D8}" dt="2021-06-11T21:01:36.776" v="4429"/>
        <pc:sldMkLst>
          <pc:docMk/>
          <pc:sldMk cId="734419855" sldId="490"/>
        </pc:sldMkLst>
      </pc:sldChg>
      <pc:sldChg chg="modAnim">
        <pc:chgData name="Urieth Attard" userId="75441522-1268-482d-b74b-a084f810ee66" providerId="ADAL" clId="{25DF59C1-56EB-4298-BEB7-4E5055BDF5D8}" dt="2021-06-11T21:02:06.772" v="4434"/>
        <pc:sldMkLst>
          <pc:docMk/>
          <pc:sldMk cId="4067049766" sldId="491"/>
        </pc:sldMkLst>
      </pc:sldChg>
      <pc:sldChg chg="modAnim">
        <pc:chgData name="Urieth Attard" userId="75441522-1268-482d-b74b-a084f810ee66" providerId="ADAL" clId="{25DF59C1-56EB-4298-BEB7-4E5055BDF5D8}" dt="2021-06-11T21:02:47.690" v="4445"/>
        <pc:sldMkLst>
          <pc:docMk/>
          <pc:sldMk cId="1651270508" sldId="492"/>
        </pc:sldMkLst>
      </pc:sldChg>
      <pc:sldChg chg="modAnim modNotesTx">
        <pc:chgData name="Urieth Attard" userId="75441522-1268-482d-b74b-a084f810ee66" providerId="ADAL" clId="{25DF59C1-56EB-4298-BEB7-4E5055BDF5D8}" dt="2021-06-11T21:03:28.887" v="4479" actId="5793"/>
        <pc:sldMkLst>
          <pc:docMk/>
          <pc:sldMk cId="1345122394" sldId="493"/>
        </pc:sldMkLst>
      </pc:sldChg>
      <pc:sldChg chg="modAnim">
        <pc:chgData name="Urieth Attard" userId="75441522-1268-482d-b74b-a084f810ee66" providerId="ADAL" clId="{25DF59C1-56EB-4298-BEB7-4E5055BDF5D8}" dt="2021-06-11T21:02:40.446" v="4444"/>
        <pc:sldMkLst>
          <pc:docMk/>
          <pc:sldMk cId="328736829" sldId="494"/>
        </pc:sldMkLst>
      </pc:sldChg>
      <pc:sldChg chg="modAnim">
        <pc:chgData name="Urieth Attard" userId="75441522-1268-482d-b74b-a084f810ee66" providerId="ADAL" clId="{25DF59C1-56EB-4298-BEB7-4E5055BDF5D8}" dt="2021-06-11T21:01:50.197" v="4431"/>
        <pc:sldMkLst>
          <pc:docMk/>
          <pc:sldMk cId="935954711" sldId="495"/>
        </pc:sldMkLst>
      </pc:sldChg>
      <pc:sldChg chg="modAnim">
        <pc:chgData name="Urieth Attard" userId="75441522-1268-482d-b74b-a084f810ee66" providerId="ADAL" clId="{25DF59C1-56EB-4298-BEB7-4E5055BDF5D8}" dt="2021-06-11T21:01:59.327" v="4433"/>
        <pc:sldMkLst>
          <pc:docMk/>
          <pc:sldMk cId="3504082355" sldId="496"/>
        </pc:sldMkLst>
      </pc:sldChg>
      <pc:sldChg chg="modAnim">
        <pc:chgData name="Urieth Attard" userId="75441522-1268-482d-b74b-a084f810ee66" providerId="ADAL" clId="{25DF59C1-56EB-4298-BEB7-4E5055BDF5D8}" dt="2021-06-11T21:03:38.891" v="4480"/>
        <pc:sldMkLst>
          <pc:docMk/>
          <pc:sldMk cId="1098350859" sldId="497"/>
        </pc:sldMkLst>
      </pc:sldChg>
      <pc:sldChg chg="modAnim">
        <pc:chgData name="Urieth Attard" userId="75441522-1268-482d-b74b-a084f810ee66" providerId="ADAL" clId="{25DF59C1-56EB-4298-BEB7-4E5055BDF5D8}" dt="2021-06-11T21:03:47.200" v="4482"/>
        <pc:sldMkLst>
          <pc:docMk/>
          <pc:sldMk cId="2027268051" sldId="498"/>
        </pc:sldMkLst>
      </pc:sldChg>
      <pc:sldChg chg="modAnim">
        <pc:chgData name="Urieth Attard" userId="75441522-1268-482d-b74b-a084f810ee66" providerId="ADAL" clId="{25DF59C1-56EB-4298-BEB7-4E5055BDF5D8}" dt="2021-06-11T21:03:59.665" v="4486"/>
        <pc:sldMkLst>
          <pc:docMk/>
          <pc:sldMk cId="2333464796" sldId="499"/>
        </pc:sldMkLst>
      </pc:sldChg>
      <pc:sldChg chg="modAnim">
        <pc:chgData name="Urieth Attard" userId="75441522-1268-482d-b74b-a084f810ee66" providerId="ADAL" clId="{25DF59C1-56EB-4298-BEB7-4E5055BDF5D8}" dt="2021-06-11T21:04:39.353" v="4499"/>
        <pc:sldMkLst>
          <pc:docMk/>
          <pc:sldMk cId="630899200" sldId="500"/>
        </pc:sldMkLst>
      </pc:sldChg>
      <pc:sldChg chg="modAnim">
        <pc:chgData name="Urieth Attard" userId="75441522-1268-482d-b74b-a084f810ee66" providerId="ADAL" clId="{25DF59C1-56EB-4298-BEB7-4E5055BDF5D8}" dt="2021-06-11T21:04:46.484" v="4500"/>
        <pc:sldMkLst>
          <pc:docMk/>
          <pc:sldMk cId="1283078470" sldId="501"/>
        </pc:sldMkLst>
      </pc:sldChg>
      <pc:sldChg chg="modAnim">
        <pc:chgData name="Urieth Attard" userId="75441522-1268-482d-b74b-a084f810ee66" providerId="ADAL" clId="{25DF59C1-56EB-4298-BEB7-4E5055BDF5D8}" dt="2021-06-11T21:05:01.641" v="4504"/>
        <pc:sldMkLst>
          <pc:docMk/>
          <pc:sldMk cId="4083895262" sldId="502"/>
        </pc:sldMkLst>
      </pc:sldChg>
      <pc:sldChg chg="modAnim">
        <pc:chgData name="Urieth Attard" userId="75441522-1268-482d-b74b-a084f810ee66" providerId="ADAL" clId="{25DF59C1-56EB-4298-BEB7-4E5055BDF5D8}" dt="2021-06-11T21:05:25.508" v="4511"/>
        <pc:sldMkLst>
          <pc:docMk/>
          <pc:sldMk cId="2262654848" sldId="504"/>
        </pc:sldMkLst>
      </pc:sldChg>
      <pc:sldChg chg="modAnim">
        <pc:chgData name="Urieth Attard" userId="75441522-1268-482d-b74b-a084f810ee66" providerId="ADAL" clId="{25DF59C1-56EB-4298-BEB7-4E5055BDF5D8}" dt="2021-06-11T21:05:34.972" v="4513"/>
        <pc:sldMkLst>
          <pc:docMk/>
          <pc:sldMk cId="1181677753" sldId="505"/>
        </pc:sldMkLst>
      </pc:sldChg>
      <pc:sldChg chg="modAnim">
        <pc:chgData name="Urieth Attard" userId="75441522-1268-482d-b74b-a084f810ee66" providerId="ADAL" clId="{25DF59C1-56EB-4298-BEB7-4E5055BDF5D8}" dt="2021-06-11T21:06:06.582" v="4523"/>
        <pc:sldMkLst>
          <pc:docMk/>
          <pc:sldMk cId="3568343817" sldId="506"/>
        </pc:sldMkLst>
      </pc:sldChg>
      <pc:sldChg chg="modAnim">
        <pc:chgData name="Urieth Attard" userId="75441522-1268-482d-b74b-a084f810ee66" providerId="ADAL" clId="{25DF59C1-56EB-4298-BEB7-4E5055BDF5D8}" dt="2021-06-11T21:06:11.623" v="4524"/>
        <pc:sldMkLst>
          <pc:docMk/>
          <pc:sldMk cId="3470305675" sldId="507"/>
        </pc:sldMkLst>
      </pc:sldChg>
      <pc:sldChg chg="modAnim modNotesTx">
        <pc:chgData name="Urieth Attard" userId="75441522-1268-482d-b74b-a084f810ee66" providerId="ADAL" clId="{25DF59C1-56EB-4298-BEB7-4E5055BDF5D8}" dt="2021-06-11T21:06:18.402" v="4525"/>
        <pc:sldMkLst>
          <pc:docMk/>
          <pc:sldMk cId="972825293" sldId="508"/>
        </pc:sldMkLst>
      </pc:sldChg>
    </pc:docChg>
  </pc:docChgLst>
  <pc:docChgLst>
    <pc:chgData name="Urieth Attard" userId="75441522-1268-482d-b74b-a084f810ee66" providerId="ADAL" clId="{651B2D27-5267-4F4C-A71E-BA2AA8892F20}"/>
  </pc:docChgLst>
  <pc:docChgLst>
    <pc:chgData name="Urieth Attard" userId="75441522-1268-482d-b74b-a084f810ee66" providerId="ADAL" clId="{6A8028FC-8B66-48C2-ACCA-190C3F601D8F}"/>
    <pc:docChg chg="custSel modSld">
      <pc:chgData name="Urieth Attard" userId="75441522-1268-482d-b74b-a084f810ee66" providerId="ADAL" clId="{6A8028FC-8B66-48C2-ACCA-190C3F601D8F}" dt="2021-08-27T09:12:48.898" v="52" actId="114"/>
      <pc:docMkLst>
        <pc:docMk/>
      </pc:docMkLst>
      <pc:sldChg chg="modNotesTx">
        <pc:chgData name="Urieth Attard" userId="75441522-1268-482d-b74b-a084f810ee66" providerId="ADAL" clId="{6A8028FC-8B66-48C2-ACCA-190C3F601D8F}" dt="2021-08-25T12:59:46.027" v="3" actId="6549"/>
        <pc:sldMkLst>
          <pc:docMk/>
          <pc:sldMk cId="2808312611" sldId="299"/>
        </pc:sldMkLst>
      </pc:sldChg>
      <pc:sldChg chg="modSp mod modTransition modShow">
        <pc:chgData name="Urieth Attard" userId="75441522-1268-482d-b74b-a084f810ee66" providerId="ADAL" clId="{6A8028FC-8B66-48C2-ACCA-190C3F601D8F}" dt="2021-08-27T09:12:48.898" v="52" actId="114"/>
        <pc:sldMkLst>
          <pc:docMk/>
          <pc:sldMk cId="4109764292" sldId="307"/>
        </pc:sldMkLst>
        <pc:spChg chg="mod">
          <ac:chgData name="Urieth Attard" userId="75441522-1268-482d-b74b-a084f810ee66" providerId="ADAL" clId="{6A8028FC-8B66-48C2-ACCA-190C3F601D8F}" dt="2021-08-27T09:12:48.898" v="52" actId="114"/>
          <ac:spMkLst>
            <pc:docMk/>
            <pc:sldMk cId="4109764292" sldId="307"/>
            <ac:spMk id="5" creationId="{D6BE8F0F-99CA-4624-BE99-E95152857094}"/>
          </ac:spMkLst>
        </pc:spChg>
      </pc:sldChg>
      <pc:sldChg chg="mod modTransition modShow">
        <pc:chgData name="Urieth Attard" userId="75441522-1268-482d-b74b-a084f810ee66" providerId="ADAL" clId="{6A8028FC-8B66-48C2-ACCA-190C3F601D8F}" dt="2021-08-27T08:19:19.784" v="21"/>
        <pc:sldMkLst>
          <pc:docMk/>
          <pc:sldMk cId="2961034297" sldId="340"/>
        </pc:sldMkLst>
      </pc:sldChg>
      <pc:sldChg chg="modNotesTx">
        <pc:chgData name="Urieth Attard" userId="75441522-1268-482d-b74b-a084f810ee66" providerId="ADAL" clId="{6A8028FC-8B66-48C2-ACCA-190C3F601D8F}" dt="2021-08-25T13:12:26.041" v="7" actId="6549"/>
        <pc:sldMkLst>
          <pc:docMk/>
          <pc:sldMk cId="3092481244" sldId="375"/>
        </pc:sldMkLst>
      </pc:sldChg>
      <pc:sldChg chg="modNotesTx">
        <pc:chgData name="Urieth Attard" userId="75441522-1268-482d-b74b-a084f810ee66" providerId="ADAL" clId="{6A8028FC-8B66-48C2-ACCA-190C3F601D8F}" dt="2021-08-25T12:59:40.714" v="2" actId="6549"/>
        <pc:sldMkLst>
          <pc:docMk/>
          <pc:sldMk cId="2924163323" sldId="449"/>
        </pc:sldMkLst>
      </pc:sldChg>
      <pc:sldChg chg="modNotesTx">
        <pc:chgData name="Urieth Attard" userId="75441522-1268-482d-b74b-a084f810ee66" providerId="ADAL" clId="{6A8028FC-8B66-48C2-ACCA-190C3F601D8F}" dt="2021-08-25T13:05:28.344" v="6" actId="6549"/>
        <pc:sldMkLst>
          <pc:docMk/>
          <pc:sldMk cId="1052299111" sldId="477"/>
        </pc:sldMkLst>
      </pc:sldChg>
      <pc:sldChg chg="modNotesTx">
        <pc:chgData name="Urieth Attard" userId="75441522-1268-482d-b74b-a084f810ee66" providerId="ADAL" clId="{6A8028FC-8B66-48C2-ACCA-190C3F601D8F}" dt="2021-08-25T13:03:19.913" v="4" actId="6549"/>
        <pc:sldMkLst>
          <pc:docMk/>
          <pc:sldMk cId="3436537534" sldId="485"/>
        </pc:sldMkLst>
      </pc:sldChg>
      <pc:sldChg chg="modNotesTx">
        <pc:chgData name="Urieth Attard" userId="75441522-1268-482d-b74b-a084f810ee66" providerId="ADAL" clId="{6A8028FC-8B66-48C2-ACCA-190C3F601D8F}" dt="2021-08-27T08:18:33.209" v="8" actId="6549"/>
        <pc:sldMkLst>
          <pc:docMk/>
          <pc:sldMk cId="1283078470" sldId="501"/>
        </pc:sldMkLst>
      </pc:sldChg>
      <pc:sldChg chg="modNotesTx">
        <pc:chgData name="Urieth Attard" userId="75441522-1268-482d-b74b-a084f810ee66" providerId="ADAL" clId="{6A8028FC-8B66-48C2-ACCA-190C3F601D8F}" dt="2021-08-27T08:18:39.404" v="9" actId="6549"/>
        <pc:sldMkLst>
          <pc:docMk/>
          <pc:sldMk cId="4083895262" sldId="502"/>
        </pc:sldMkLst>
      </pc:sldChg>
      <pc:sldChg chg="modNotesTx">
        <pc:chgData name="Urieth Attard" userId="75441522-1268-482d-b74b-a084f810ee66" providerId="ADAL" clId="{6A8028FC-8B66-48C2-ACCA-190C3F601D8F}" dt="2021-08-27T08:18:52.452" v="14" actId="6549"/>
        <pc:sldMkLst>
          <pc:docMk/>
          <pc:sldMk cId="2262654848" sldId="504"/>
        </pc:sldMkLst>
      </pc:sldChg>
      <pc:sldChg chg="modNotesTx">
        <pc:chgData name="Urieth Attard" userId="75441522-1268-482d-b74b-a084f810ee66" providerId="ADAL" clId="{6A8028FC-8B66-48C2-ACCA-190C3F601D8F}" dt="2021-08-27T08:18:59.783" v="15" actId="6549"/>
        <pc:sldMkLst>
          <pc:docMk/>
          <pc:sldMk cId="1181677753" sldId="505"/>
        </pc:sldMkLst>
      </pc:sldChg>
      <pc:sldChg chg="modNotesTx">
        <pc:chgData name="Urieth Attard" userId="75441522-1268-482d-b74b-a084f810ee66" providerId="ADAL" clId="{6A8028FC-8B66-48C2-ACCA-190C3F601D8F}" dt="2021-08-27T08:19:05.693" v="16" actId="6549"/>
        <pc:sldMkLst>
          <pc:docMk/>
          <pc:sldMk cId="3568343817" sldId="506"/>
        </pc:sldMkLst>
      </pc:sldChg>
      <pc:sldChg chg="modNotesTx">
        <pc:chgData name="Urieth Attard" userId="75441522-1268-482d-b74b-a084f810ee66" providerId="ADAL" clId="{6A8028FC-8B66-48C2-ACCA-190C3F601D8F}" dt="2021-08-27T08:19:09.256" v="17" actId="6549"/>
        <pc:sldMkLst>
          <pc:docMk/>
          <pc:sldMk cId="3470305675" sldId="507"/>
        </pc:sldMkLst>
      </pc:sldChg>
      <pc:sldChg chg="modNotesTx">
        <pc:chgData name="Urieth Attard" userId="75441522-1268-482d-b74b-a084f810ee66" providerId="ADAL" clId="{6A8028FC-8B66-48C2-ACCA-190C3F601D8F}" dt="2021-08-27T08:19:15.532" v="19" actId="6549"/>
        <pc:sldMkLst>
          <pc:docMk/>
          <pc:sldMk cId="972825293" sldId="50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44A2C3-0927-43EE-BBD0-B96EC9800DA0}" type="datetimeFigureOut">
              <a:rPr lang="en-GB" smtClean="0"/>
              <a:t>25/08/2021</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DCB019-3ABD-41C1-AE35-B48AE422BC6B}" type="slidenum">
              <a:rPr lang="en-GB" smtClean="0"/>
              <a:t>‹#›</a:t>
            </a:fld>
            <a:endParaRPr lang="en-GB" dirty="0"/>
          </a:p>
        </p:txBody>
      </p:sp>
    </p:spTree>
    <p:extLst>
      <p:ext uri="{BB962C8B-B14F-4D97-AF65-F5344CB8AC3E}">
        <p14:creationId xmlns:p14="http://schemas.microsoft.com/office/powerpoint/2010/main" val="28056881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C713DE-6C4E-42F8-B8CC-64CB9327C46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51130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Let’s have a look at the front cover of the book.  What can you see? What do you notice about the title of the book?  What do you notice about the words making up the name of the author and the illustrator?  What do you think Max’ collects?</a:t>
            </a:r>
          </a:p>
          <a:p>
            <a:r>
              <a:rPr lang="en-GB" dirty="0"/>
              <a:t>How many children can you see in all?</a:t>
            </a:r>
          </a:p>
          <a:p>
            <a:r>
              <a:rPr lang="en-GB" dirty="0"/>
              <a:t>Who are the other two children?</a:t>
            </a:r>
          </a:p>
          <a:p>
            <a:r>
              <a:rPr lang="en-GB" dirty="0"/>
              <a:t>Why are their animals in the picture?</a:t>
            </a:r>
          </a:p>
          <a:p>
            <a:r>
              <a:rPr lang="en-GB" dirty="0"/>
              <a:t>Now, let’s say something about what we see, what we think will happen in the book and what we are wondering about…Let me give you an example.</a:t>
            </a:r>
          </a:p>
          <a:p>
            <a:endParaRPr lang="en-GB" dirty="0"/>
          </a:p>
          <a:p>
            <a:r>
              <a:rPr lang="en-GB" dirty="0"/>
              <a:t>I see a pair of scissors on the floor.</a:t>
            </a:r>
          </a:p>
          <a:p>
            <a:r>
              <a:rPr lang="en-GB" dirty="0"/>
              <a:t>I think Max cuts words from old magazines or newspapers.</a:t>
            </a:r>
          </a:p>
          <a:p>
            <a:r>
              <a:rPr lang="en-GB" dirty="0"/>
              <a:t>I wonder what he does with all these words? </a:t>
            </a:r>
          </a:p>
        </p:txBody>
      </p:sp>
      <p:sp>
        <p:nvSpPr>
          <p:cNvPr id="4" name="Slide Number Placeholder 3"/>
          <p:cNvSpPr>
            <a:spLocks noGrp="1"/>
          </p:cNvSpPr>
          <p:nvPr>
            <p:ph type="sldNum" sz="quarter" idx="5"/>
          </p:nvPr>
        </p:nvSpPr>
        <p:spPr/>
        <p:txBody>
          <a:bodyPr/>
          <a:lstStyle/>
          <a:p>
            <a:fld id="{C9DCB019-3ABD-41C1-AE35-B48AE422BC6B}" type="slidenum">
              <a:rPr lang="en-GB" smtClean="0"/>
              <a:t>10</a:t>
            </a:fld>
            <a:endParaRPr lang="en-GB" dirty="0"/>
          </a:p>
        </p:txBody>
      </p:sp>
    </p:spTree>
    <p:extLst>
      <p:ext uri="{BB962C8B-B14F-4D97-AF65-F5344CB8AC3E}">
        <p14:creationId xmlns:p14="http://schemas.microsoft.com/office/powerpoint/2010/main" val="2427956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But before we start reading the passage from the book, let’s go through some words that might be new or difficult to read. The first word is ragged.  When something is ragged, it means it is not cut in a straight way.</a:t>
            </a:r>
            <a:endParaRPr lang="en-GB" dirty="0"/>
          </a:p>
        </p:txBody>
      </p:sp>
      <p:sp>
        <p:nvSpPr>
          <p:cNvPr id="4" name="Slide Number Placeholder 3"/>
          <p:cNvSpPr>
            <a:spLocks noGrp="1"/>
          </p:cNvSpPr>
          <p:nvPr>
            <p:ph type="sldNum" sz="quarter" idx="5"/>
          </p:nvPr>
        </p:nvSpPr>
        <p:spPr/>
        <p:txBody>
          <a:bodyPr/>
          <a:lstStyle/>
          <a:p>
            <a:fld id="{C9DCB019-3ABD-41C1-AE35-B48AE422BC6B}" type="slidenum">
              <a:rPr lang="en-GB" smtClean="0"/>
              <a:t>11</a:t>
            </a:fld>
            <a:endParaRPr lang="en-GB" dirty="0"/>
          </a:p>
        </p:txBody>
      </p:sp>
    </p:spTree>
    <p:extLst>
      <p:ext uri="{BB962C8B-B14F-4D97-AF65-F5344CB8AC3E}">
        <p14:creationId xmlns:p14="http://schemas.microsoft.com/office/powerpoint/2010/main" val="23566422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This word is admired.  When someone admires something he or she think that it’s very good.</a:t>
            </a:r>
            <a:endParaRPr lang="en-GB" dirty="0"/>
          </a:p>
        </p:txBody>
      </p:sp>
      <p:sp>
        <p:nvSpPr>
          <p:cNvPr id="4" name="Slide Number Placeholder 3"/>
          <p:cNvSpPr>
            <a:spLocks noGrp="1"/>
          </p:cNvSpPr>
          <p:nvPr>
            <p:ph type="sldNum" sz="quarter" idx="5"/>
          </p:nvPr>
        </p:nvSpPr>
        <p:spPr/>
        <p:txBody>
          <a:bodyPr/>
          <a:lstStyle/>
          <a:p>
            <a:fld id="{C9DCB019-3ABD-41C1-AE35-B48AE422BC6B}" type="slidenum">
              <a:rPr lang="en-GB" smtClean="0"/>
              <a:t>12</a:t>
            </a:fld>
            <a:endParaRPr lang="en-GB" dirty="0"/>
          </a:p>
        </p:txBody>
      </p:sp>
    </p:spTree>
    <p:extLst>
      <p:ext uri="{BB962C8B-B14F-4D97-AF65-F5344CB8AC3E}">
        <p14:creationId xmlns:p14="http://schemas.microsoft.com/office/powerpoint/2010/main" val="30368735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Copper is a material of a reddish brown colour.  It is commonly used in coins.</a:t>
            </a:r>
            <a:endParaRPr lang="en-GB" dirty="0"/>
          </a:p>
        </p:txBody>
      </p:sp>
      <p:sp>
        <p:nvSpPr>
          <p:cNvPr id="4" name="Slide Number Placeholder 3"/>
          <p:cNvSpPr>
            <a:spLocks noGrp="1"/>
          </p:cNvSpPr>
          <p:nvPr>
            <p:ph type="sldNum" sz="quarter" idx="5"/>
          </p:nvPr>
        </p:nvSpPr>
        <p:spPr/>
        <p:txBody>
          <a:bodyPr/>
          <a:lstStyle/>
          <a:p>
            <a:fld id="{C9DCB019-3ABD-41C1-AE35-B48AE422BC6B}" type="slidenum">
              <a:rPr lang="en-GB" smtClean="0"/>
              <a:t>13</a:t>
            </a:fld>
            <a:endParaRPr lang="en-GB" dirty="0"/>
          </a:p>
        </p:txBody>
      </p:sp>
    </p:spTree>
    <p:extLst>
      <p:ext uri="{BB962C8B-B14F-4D97-AF65-F5344CB8AC3E}">
        <p14:creationId xmlns:p14="http://schemas.microsoft.com/office/powerpoint/2010/main" val="39621020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A dictionary is a book that tells you the meaning of words.</a:t>
            </a:r>
            <a:endParaRPr lang="en-GB" dirty="0"/>
          </a:p>
        </p:txBody>
      </p:sp>
      <p:sp>
        <p:nvSpPr>
          <p:cNvPr id="4" name="Slide Number Placeholder 3"/>
          <p:cNvSpPr>
            <a:spLocks noGrp="1"/>
          </p:cNvSpPr>
          <p:nvPr>
            <p:ph type="sldNum" sz="quarter" idx="5"/>
          </p:nvPr>
        </p:nvSpPr>
        <p:spPr/>
        <p:txBody>
          <a:bodyPr/>
          <a:lstStyle/>
          <a:p>
            <a:fld id="{C9DCB019-3ABD-41C1-AE35-B48AE422BC6B}" type="slidenum">
              <a:rPr lang="en-GB" smtClean="0"/>
              <a:t>14</a:t>
            </a:fld>
            <a:endParaRPr lang="en-GB" dirty="0"/>
          </a:p>
        </p:txBody>
      </p:sp>
    </p:spTree>
    <p:extLst>
      <p:ext uri="{BB962C8B-B14F-4D97-AF65-F5344CB8AC3E}">
        <p14:creationId xmlns:p14="http://schemas.microsoft.com/office/powerpoint/2010/main" val="21174603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Separated – put them apart, sort them</a:t>
            </a:r>
            <a:endParaRPr lang="en-GB" dirty="0"/>
          </a:p>
        </p:txBody>
      </p:sp>
      <p:sp>
        <p:nvSpPr>
          <p:cNvPr id="4" name="Slide Number Placeholder 3"/>
          <p:cNvSpPr>
            <a:spLocks noGrp="1"/>
          </p:cNvSpPr>
          <p:nvPr>
            <p:ph type="sldNum" sz="quarter" idx="5"/>
          </p:nvPr>
        </p:nvSpPr>
        <p:spPr/>
        <p:txBody>
          <a:bodyPr/>
          <a:lstStyle/>
          <a:p>
            <a:fld id="{C9DCB019-3ABD-41C1-AE35-B48AE422BC6B}" type="slidenum">
              <a:rPr lang="en-GB" smtClean="0"/>
              <a:t>15</a:t>
            </a:fld>
            <a:endParaRPr lang="en-GB" dirty="0"/>
          </a:p>
        </p:txBody>
      </p:sp>
    </p:spTree>
    <p:extLst>
      <p:ext uri="{BB962C8B-B14F-4D97-AF65-F5344CB8AC3E}">
        <p14:creationId xmlns:p14="http://schemas.microsoft.com/office/powerpoint/2010/main" val="39784188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C9DCB019-3ABD-41C1-AE35-B48AE422BC6B}" type="slidenum">
              <a:rPr lang="en-GB" smtClean="0"/>
              <a:t>16</a:t>
            </a:fld>
            <a:endParaRPr lang="en-GB" dirty="0"/>
          </a:p>
        </p:txBody>
      </p:sp>
    </p:spTree>
    <p:extLst>
      <p:ext uri="{BB962C8B-B14F-4D97-AF65-F5344CB8AC3E}">
        <p14:creationId xmlns:p14="http://schemas.microsoft.com/office/powerpoint/2010/main" val="13586055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fld id="{C9DCB019-3ABD-41C1-AE35-B48AE422BC6B}" type="slidenum">
              <a:rPr lang="en-GB" smtClean="0"/>
              <a:t>17</a:t>
            </a:fld>
            <a:endParaRPr lang="en-GB" dirty="0"/>
          </a:p>
        </p:txBody>
      </p:sp>
    </p:spTree>
    <p:extLst>
      <p:ext uri="{BB962C8B-B14F-4D97-AF65-F5344CB8AC3E}">
        <p14:creationId xmlns:p14="http://schemas.microsoft.com/office/powerpoint/2010/main" val="21227932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this question we need to give information that is stated in the text. There is one correct answer.  </a:t>
            </a:r>
          </a:p>
          <a:p>
            <a:endParaRPr lang="en-GB" dirty="0"/>
          </a:p>
          <a:p>
            <a:r>
              <a:rPr lang="en-GB" dirty="0"/>
              <a:t>You probably already know the answer, but let’s look at the text to confirm our answer.  We need to find the part that tells us about what Max decides to collect.</a:t>
            </a:r>
          </a:p>
        </p:txBody>
      </p:sp>
      <p:sp>
        <p:nvSpPr>
          <p:cNvPr id="4" name="Slide Number Placeholder 3"/>
          <p:cNvSpPr>
            <a:spLocks noGrp="1"/>
          </p:cNvSpPr>
          <p:nvPr>
            <p:ph type="sldNum" sz="quarter" idx="5"/>
          </p:nvPr>
        </p:nvSpPr>
        <p:spPr/>
        <p:txBody>
          <a:bodyPr/>
          <a:lstStyle/>
          <a:p>
            <a:fld id="{C9DCB019-3ABD-41C1-AE35-B48AE422BC6B}" type="slidenum">
              <a:rPr lang="en-GB" smtClean="0"/>
              <a:t>18</a:t>
            </a:fld>
            <a:endParaRPr lang="en-GB" dirty="0"/>
          </a:p>
        </p:txBody>
      </p:sp>
    </p:spTree>
    <p:extLst>
      <p:ext uri="{BB962C8B-B14F-4D97-AF65-F5344CB8AC3E}">
        <p14:creationId xmlns:p14="http://schemas.microsoft.com/office/powerpoint/2010/main" val="30573112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Let’s read this part together first.  So, it is very clear, the answer is words.</a:t>
            </a:r>
          </a:p>
        </p:txBody>
      </p:sp>
      <p:sp>
        <p:nvSpPr>
          <p:cNvPr id="4" name="Slide Number Placeholder 3"/>
          <p:cNvSpPr>
            <a:spLocks noGrp="1"/>
          </p:cNvSpPr>
          <p:nvPr>
            <p:ph type="sldNum" sz="quarter" idx="5"/>
          </p:nvPr>
        </p:nvSpPr>
        <p:spPr/>
        <p:txBody>
          <a:bodyPr/>
          <a:lstStyle/>
          <a:p>
            <a:fld id="{C9DCB019-3ABD-41C1-AE35-B48AE422BC6B}" type="slidenum">
              <a:rPr lang="en-GB" smtClean="0"/>
              <a:t>19</a:t>
            </a:fld>
            <a:endParaRPr lang="en-GB" dirty="0"/>
          </a:p>
        </p:txBody>
      </p:sp>
    </p:spTree>
    <p:extLst>
      <p:ext uri="{BB962C8B-B14F-4D97-AF65-F5344CB8AC3E}">
        <p14:creationId xmlns:p14="http://schemas.microsoft.com/office/powerpoint/2010/main" val="40399814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9BA16BC-090B-4809-B51F-B39A7988124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00133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this question asks us to take a closer look at the language in the text, the words.  We need to find a word that describes the edges of stamps.  We need to find an adjective that describes how the edges of the stamps looked.  We need to look back to the text and find the part that describes Benjamin’s stamps.</a:t>
            </a:r>
          </a:p>
          <a:p>
            <a:endParaRPr lang="en-GB" dirty="0"/>
          </a:p>
          <a:p>
            <a:r>
              <a:rPr lang="en-GB" dirty="0"/>
              <a:t>Examine and Evaluate Content, Language, and Textual Elements</a:t>
            </a:r>
          </a:p>
        </p:txBody>
      </p:sp>
      <p:sp>
        <p:nvSpPr>
          <p:cNvPr id="4" name="Slide Number Placeholder 3"/>
          <p:cNvSpPr>
            <a:spLocks noGrp="1"/>
          </p:cNvSpPr>
          <p:nvPr>
            <p:ph type="sldNum" sz="quarter" idx="5"/>
          </p:nvPr>
        </p:nvSpPr>
        <p:spPr/>
        <p:txBody>
          <a:bodyPr/>
          <a:lstStyle/>
          <a:p>
            <a:fld id="{C9DCB019-3ABD-41C1-AE35-B48AE422BC6B}" type="slidenum">
              <a:rPr lang="en-GB" smtClean="0"/>
              <a:t>20</a:t>
            </a:fld>
            <a:endParaRPr lang="en-GB" dirty="0"/>
          </a:p>
        </p:txBody>
      </p:sp>
    </p:spTree>
    <p:extLst>
      <p:ext uri="{BB962C8B-B14F-4D97-AF65-F5344CB8AC3E}">
        <p14:creationId xmlns:p14="http://schemas.microsoft.com/office/powerpoint/2010/main" val="1249467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9DCB019-3ABD-41C1-AE35-B48AE422BC6B}" type="slidenum">
              <a:rPr lang="en-GB" smtClean="0"/>
              <a:t>21</a:t>
            </a:fld>
            <a:endParaRPr lang="en-GB" dirty="0"/>
          </a:p>
        </p:txBody>
      </p:sp>
    </p:spTree>
    <p:extLst>
      <p:ext uri="{BB962C8B-B14F-4D97-AF65-F5344CB8AC3E}">
        <p14:creationId xmlns:p14="http://schemas.microsoft.com/office/powerpoint/2010/main" val="3867932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9DCB019-3ABD-41C1-AE35-B48AE422BC6B}" type="slidenum">
              <a:rPr lang="en-GB" smtClean="0"/>
              <a:t>22</a:t>
            </a:fld>
            <a:endParaRPr lang="en-GB" dirty="0"/>
          </a:p>
        </p:txBody>
      </p:sp>
    </p:spTree>
    <p:extLst>
      <p:ext uri="{BB962C8B-B14F-4D97-AF65-F5344CB8AC3E}">
        <p14:creationId xmlns:p14="http://schemas.microsoft.com/office/powerpoint/2010/main" val="7050487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in this question, first we need to say yes or no, and then we need to explain why we think it’s  a yes or a no.  These are all ideas of how you can say the same thing.  </a:t>
            </a:r>
          </a:p>
        </p:txBody>
      </p:sp>
      <p:sp>
        <p:nvSpPr>
          <p:cNvPr id="4" name="Slide Number Placeholder 3"/>
          <p:cNvSpPr>
            <a:spLocks noGrp="1"/>
          </p:cNvSpPr>
          <p:nvPr>
            <p:ph type="sldNum" sz="quarter" idx="5"/>
          </p:nvPr>
        </p:nvSpPr>
        <p:spPr/>
        <p:txBody>
          <a:bodyPr/>
          <a:lstStyle/>
          <a:p>
            <a:fld id="{C9DCB019-3ABD-41C1-AE35-B48AE422BC6B}" type="slidenum">
              <a:rPr lang="en-GB" smtClean="0"/>
              <a:t>23</a:t>
            </a:fld>
            <a:endParaRPr lang="en-GB" dirty="0"/>
          </a:p>
        </p:txBody>
      </p:sp>
    </p:spTree>
    <p:extLst>
      <p:ext uri="{BB962C8B-B14F-4D97-AF65-F5344CB8AC3E}">
        <p14:creationId xmlns:p14="http://schemas.microsoft.com/office/powerpoint/2010/main" val="13037438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9DCB019-3ABD-41C1-AE35-B48AE422BC6B}" type="slidenum">
              <a:rPr lang="en-GB" smtClean="0"/>
              <a:t>24</a:t>
            </a:fld>
            <a:endParaRPr lang="en-GB" dirty="0"/>
          </a:p>
        </p:txBody>
      </p:sp>
    </p:spTree>
    <p:extLst>
      <p:ext uri="{BB962C8B-B14F-4D97-AF65-F5344CB8AC3E}">
        <p14:creationId xmlns:p14="http://schemas.microsoft.com/office/powerpoint/2010/main" val="34920986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POSSIBLE ANSWERS COULD BE…</a:t>
            </a:r>
          </a:p>
        </p:txBody>
      </p:sp>
      <p:sp>
        <p:nvSpPr>
          <p:cNvPr id="4" name="Slide Number Placeholder 3"/>
          <p:cNvSpPr>
            <a:spLocks noGrp="1"/>
          </p:cNvSpPr>
          <p:nvPr>
            <p:ph type="sldNum" sz="quarter" idx="5"/>
          </p:nvPr>
        </p:nvSpPr>
        <p:spPr/>
        <p:txBody>
          <a:bodyPr/>
          <a:lstStyle/>
          <a:p>
            <a:fld id="{C9DCB019-3ABD-41C1-AE35-B48AE422BC6B}" type="slidenum">
              <a:rPr lang="en-GB" smtClean="0"/>
              <a:t>25</a:t>
            </a:fld>
            <a:endParaRPr lang="en-GB" dirty="0"/>
          </a:p>
        </p:txBody>
      </p:sp>
    </p:spTree>
    <p:extLst>
      <p:ext uri="{BB962C8B-B14F-4D97-AF65-F5344CB8AC3E}">
        <p14:creationId xmlns:p14="http://schemas.microsoft.com/office/powerpoint/2010/main" val="37568193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9DCB019-3ABD-41C1-AE35-B48AE422BC6B}" type="slidenum">
              <a:rPr lang="en-GB" smtClean="0"/>
              <a:t>26</a:t>
            </a:fld>
            <a:endParaRPr lang="en-GB" dirty="0"/>
          </a:p>
        </p:txBody>
      </p:sp>
    </p:spTree>
    <p:extLst>
      <p:ext uri="{BB962C8B-B14F-4D97-AF65-F5344CB8AC3E}">
        <p14:creationId xmlns:p14="http://schemas.microsoft.com/office/powerpoint/2010/main" val="31069733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have found two kinds of words that Max collected.  But we can look for more. Let’s keep on reading…</a:t>
            </a:r>
          </a:p>
        </p:txBody>
      </p:sp>
      <p:sp>
        <p:nvSpPr>
          <p:cNvPr id="4" name="Slide Number Placeholder 3"/>
          <p:cNvSpPr>
            <a:spLocks noGrp="1"/>
          </p:cNvSpPr>
          <p:nvPr>
            <p:ph type="sldNum" sz="quarter" idx="5"/>
          </p:nvPr>
        </p:nvSpPr>
        <p:spPr/>
        <p:txBody>
          <a:bodyPr/>
          <a:lstStyle/>
          <a:p>
            <a:fld id="{C9DCB019-3ABD-41C1-AE35-B48AE422BC6B}" type="slidenum">
              <a:rPr lang="en-GB" smtClean="0"/>
              <a:t>27</a:t>
            </a:fld>
            <a:endParaRPr lang="en-GB" dirty="0"/>
          </a:p>
        </p:txBody>
      </p:sp>
    </p:spTree>
    <p:extLst>
      <p:ext uri="{BB962C8B-B14F-4D97-AF65-F5344CB8AC3E}">
        <p14:creationId xmlns:p14="http://schemas.microsoft.com/office/powerpoint/2010/main" val="7066519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here we have four other kinds of words that Max collected.  Wow, altogether in the text there are six.  But we only need two. So we need to decide which two.</a:t>
            </a:r>
          </a:p>
        </p:txBody>
      </p:sp>
      <p:sp>
        <p:nvSpPr>
          <p:cNvPr id="4" name="Slide Number Placeholder 3"/>
          <p:cNvSpPr>
            <a:spLocks noGrp="1"/>
          </p:cNvSpPr>
          <p:nvPr>
            <p:ph type="sldNum" sz="quarter" idx="5"/>
          </p:nvPr>
        </p:nvSpPr>
        <p:spPr/>
        <p:txBody>
          <a:bodyPr/>
          <a:lstStyle/>
          <a:p>
            <a:fld id="{C9DCB019-3ABD-41C1-AE35-B48AE422BC6B}" type="slidenum">
              <a:rPr lang="en-GB" smtClean="0"/>
              <a:t>28</a:t>
            </a:fld>
            <a:endParaRPr lang="en-GB" dirty="0"/>
          </a:p>
        </p:txBody>
      </p:sp>
    </p:spTree>
    <p:extLst>
      <p:ext uri="{BB962C8B-B14F-4D97-AF65-F5344CB8AC3E}">
        <p14:creationId xmlns:p14="http://schemas.microsoft.com/office/powerpoint/2010/main" val="37028316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9DCB019-3ABD-41C1-AE35-B48AE422BC6B}" type="slidenum">
              <a:rPr lang="en-GB" smtClean="0"/>
              <a:t>29</a:t>
            </a:fld>
            <a:endParaRPr lang="en-GB" dirty="0"/>
          </a:p>
        </p:txBody>
      </p:sp>
    </p:spTree>
    <p:extLst>
      <p:ext uri="{BB962C8B-B14F-4D97-AF65-F5344CB8AC3E}">
        <p14:creationId xmlns:p14="http://schemas.microsoft.com/office/powerpoint/2010/main" val="17742714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A7E4206-08BD-4AB4-8C6A-4726E646DF73}" type="slidenum">
              <a:rPr lang="en-GB" smtClean="0"/>
              <a:t>3</a:t>
            </a:fld>
            <a:endParaRPr lang="en-GB" dirty="0"/>
          </a:p>
        </p:txBody>
      </p:sp>
    </p:spTree>
    <p:extLst>
      <p:ext uri="{BB962C8B-B14F-4D97-AF65-F5344CB8AC3E}">
        <p14:creationId xmlns:p14="http://schemas.microsoft.com/office/powerpoint/2010/main" val="22426607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9DCB019-3ABD-41C1-AE35-B48AE422BC6B}" type="slidenum">
              <a:rPr lang="en-GB" smtClean="0"/>
              <a:t>30</a:t>
            </a:fld>
            <a:endParaRPr lang="en-GB" dirty="0"/>
          </a:p>
        </p:txBody>
      </p:sp>
    </p:spTree>
    <p:extLst>
      <p:ext uri="{BB962C8B-B14F-4D97-AF65-F5344CB8AC3E}">
        <p14:creationId xmlns:p14="http://schemas.microsoft.com/office/powerpoint/2010/main" val="16952324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9DCB019-3ABD-41C1-AE35-B48AE422BC6B}" type="slidenum">
              <a:rPr lang="en-GB" smtClean="0"/>
              <a:t>31</a:t>
            </a:fld>
            <a:endParaRPr lang="en-GB" dirty="0"/>
          </a:p>
        </p:txBody>
      </p:sp>
    </p:spTree>
    <p:extLst>
      <p:ext uri="{BB962C8B-B14F-4D97-AF65-F5344CB8AC3E}">
        <p14:creationId xmlns:p14="http://schemas.microsoft.com/office/powerpoint/2010/main" val="33081951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9DCB019-3ABD-41C1-AE35-B48AE422BC6B}" type="slidenum">
              <a:rPr lang="en-GB" smtClean="0"/>
              <a:t>32</a:t>
            </a:fld>
            <a:endParaRPr lang="en-GB" dirty="0"/>
          </a:p>
        </p:txBody>
      </p:sp>
    </p:spTree>
    <p:extLst>
      <p:ext uri="{BB962C8B-B14F-4D97-AF65-F5344CB8AC3E}">
        <p14:creationId xmlns:p14="http://schemas.microsoft.com/office/powerpoint/2010/main" val="28510880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9DCB019-3ABD-41C1-AE35-B48AE422BC6B}" type="slidenum">
              <a:rPr lang="en-GB" smtClean="0"/>
              <a:t>33</a:t>
            </a:fld>
            <a:endParaRPr lang="en-GB" dirty="0"/>
          </a:p>
        </p:txBody>
      </p:sp>
    </p:spTree>
    <p:extLst>
      <p:ext uri="{BB962C8B-B14F-4D97-AF65-F5344CB8AC3E}">
        <p14:creationId xmlns:p14="http://schemas.microsoft.com/office/powerpoint/2010/main" val="19828894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9DCB019-3ABD-41C1-AE35-B48AE422BC6B}" type="slidenum">
              <a:rPr lang="en-GB" smtClean="0"/>
              <a:t>34</a:t>
            </a:fld>
            <a:endParaRPr lang="en-GB" dirty="0"/>
          </a:p>
        </p:txBody>
      </p:sp>
    </p:spTree>
    <p:extLst>
      <p:ext uri="{BB962C8B-B14F-4D97-AF65-F5344CB8AC3E}">
        <p14:creationId xmlns:p14="http://schemas.microsoft.com/office/powerpoint/2010/main" val="31027933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9DCB019-3ABD-41C1-AE35-B48AE422BC6B}" type="slidenum">
              <a:rPr lang="en-GB" smtClean="0"/>
              <a:t>35</a:t>
            </a:fld>
            <a:endParaRPr lang="en-GB" dirty="0"/>
          </a:p>
        </p:txBody>
      </p:sp>
    </p:spTree>
    <p:extLst>
      <p:ext uri="{BB962C8B-B14F-4D97-AF65-F5344CB8AC3E}">
        <p14:creationId xmlns:p14="http://schemas.microsoft.com/office/powerpoint/2010/main" val="14967761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9DCB019-3ABD-41C1-AE35-B48AE422BC6B}" type="slidenum">
              <a:rPr lang="en-GB" smtClean="0"/>
              <a:t>36</a:t>
            </a:fld>
            <a:endParaRPr lang="en-GB" dirty="0"/>
          </a:p>
        </p:txBody>
      </p:sp>
    </p:spTree>
    <p:extLst>
      <p:ext uri="{BB962C8B-B14F-4D97-AF65-F5344CB8AC3E}">
        <p14:creationId xmlns:p14="http://schemas.microsoft.com/office/powerpoint/2010/main" val="7051821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this lesson we are going to talk about Special Collections.  Keeping a collection is a popular hobby enjoyed by many people.  What things do people collect?  Take a couple of minutes to brainstorm things that people collect.  Do you collect anything?  What made you start this collection?  Where do you keep your collection?</a:t>
            </a:r>
          </a:p>
        </p:txBody>
      </p:sp>
      <p:sp>
        <p:nvSpPr>
          <p:cNvPr id="4" name="Slide Number Placeholder 3"/>
          <p:cNvSpPr>
            <a:spLocks noGrp="1"/>
          </p:cNvSpPr>
          <p:nvPr>
            <p:ph type="sldNum" sz="quarter" idx="5"/>
          </p:nvPr>
        </p:nvSpPr>
        <p:spPr/>
        <p:txBody>
          <a:bodyPr/>
          <a:lstStyle/>
          <a:p>
            <a:fld id="{C9DCB019-3ABD-41C1-AE35-B48AE422BC6B}" type="slidenum">
              <a:rPr lang="en-GB" smtClean="0"/>
              <a:t>4</a:t>
            </a:fld>
            <a:endParaRPr lang="en-GB" dirty="0"/>
          </a:p>
        </p:txBody>
      </p:sp>
    </p:spTree>
    <p:extLst>
      <p:ext uri="{BB962C8B-B14F-4D97-AF65-F5344CB8AC3E}">
        <p14:creationId xmlns:p14="http://schemas.microsoft.com/office/powerpoint/2010/main" val="33556801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Since the theme in the book that we re going to read is keeping a collection, I would like to start off by sharing with you a poem by Wes Magee called What do you collect?  As you listen to the poem, think about these strange or not so strange collections. </a:t>
            </a:r>
          </a:p>
        </p:txBody>
      </p:sp>
      <p:sp>
        <p:nvSpPr>
          <p:cNvPr id="4" name="Slide Number Placeholder 3"/>
          <p:cNvSpPr>
            <a:spLocks noGrp="1"/>
          </p:cNvSpPr>
          <p:nvPr>
            <p:ph type="sldNum" sz="quarter" idx="5"/>
          </p:nvPr>
        </p:nvSpPr>
        <p:spPr/>
        <p:txBody>
          <a:bodyPr/>
          <a:lstStyle/>
          <a:p>
            <a:fld id="{C9DCB019-3ABD-41C1-AE35-B48AE422BC6B}" type="slidenum">
              <a:rPr lang="en-GB" smtClean="0"/>
              <a:t>5</a:t>
            </a:fld>
            <a:endParaRPr lang="en-GB" dirty="0"/>
          </a:p>
        </p:txBody>
      </p:sp>
    </p:spTree>
    <p:extLst>
      <p:ext uri="{BB962C8B-B14F-4D97-AF65-F5344CB8AC3E}">
        <p14:creationId xmlns:p14="http://schemas.microsoft.com/office/powerpoint/2010/main" val="42794748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9DCB019-3ABD-41C1-AE35-B48AE422BC6B}" type="slidenum">
              <a:rPr lang="en-GB" smtClean="0"/>
              <a:t>6</a:t>
            </a:fld>
            <a:endParaRPr lang="en-GB" dirty="0"/>
          </a:p>
        </p:txBody>
      </p:sp>
    </p:spTree>
    <p:extLst>
      <p:ext uri="{BB962C8B-B14F-4D97-AF65-F5344CB8AC3E}">
        <p14:creationId xmlns:p14="http://schemas.microsoft.com/office/powerpoint/2010/main" val="29042863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9DCB019-3ABD-41C1-AE35-B48AE422BC6B}" type="slidenum">
              <a:rPr lang="en-GB" smtClean="0"/>
              <a:t>7</a:t>
            </a:fld>
            <a:endParaRPr lang="en-GB" dirty="0"/>
          </a:p>
        </p:txBody>
      </p:sp>
    </p:spTree>
    <p:extLst>
      <p:ext uri="{BB962C8B-B14F-4D97-AF65-F5344CB8AC3E}">
        <p14:creationId xmlns:p14="http://schemas.microsoft.com/office/powerpoint/2010/main" val="37881734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9DCB019-3ABD-41C1-AE35-B48AE422BC6B}" type="slidenum">
              <a:rPr lang="en-GB" smtClean="0"/>
              <a:t>8</a:t>
            </a:fld>
            <a:endParaRPr lang="en-GB" dirty="0"/>
          </a:p>
        </p:txBody>
      </p:sp>
    </p:spTree>
    <p:extLst>
      <p:ext uri="{BB962C8B-B14F-4D97-AF65-F5344CB8AC3E}">
        <p14:creationId xmlns:p14="http://schemas.microsoft.com/office/powerpoint/2010/main" val="34331853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Right, so this poem asks the reader a question: What do you collect? Each stanza starts with the same question and then the poet gives different examples of strange and not so strange things to collect.  Which things might be a bit strange or difficult to keep as a collection?  Which things are more common?  Which things would you collect?  </a:t>
            </a:r>
          </a:p>
          <a:p>
            <a:endParaRPr lang="en-GB" dirty="0"/>
          </a:p>
        </p:txBody>
      </p:sp>
      <p:sp>
        <p:nvSpPr>
          <p:cNvPr id="4" name="Slide Number Placeholder 3"/>
          <p:cNvSpPr>
            <a:spLocks noGrp="1"/>
          </p:cNvSpPr>
          <p:nvPr>
            <p:ph type="sldNum" sz="quarter" idx="5"/>
          </p:nvPr>
        </p:nvSpPr>
        <p:spPr/>
        <p:txBody>
          <a:bodyPr/>
          <a:lstStyle/>
          <a:p>
            <a:fld id="{C9DCB019-3ABD-41C1-AE35-B48AE422BC6B}" type="slidenum">
              <a:rPr lang="en-GB" smtClean="0"/>
              <a:t>9</a:t>
            </a:fld>
            <a:endParaRPr lang="en-GB" dirty="0"/>
          </a:p>
        </p:txBody>
      </p:sp>
    </p:spTree>
    <p:extLst>
      <p:ext uri="{BB962C8B-B14F-4D97-AF65-F5344CB8AC3E}">
        <p14:creationId xmlns:p14="http://schemas.microsoft.com/office/powerpoint/2010/main" val="8831865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DCA97-BA0E-4FC2-A659-600C8E34730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76A442F-33A4-4316-B73C-EAC05A8F48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058EAB3-57B1-4058-B57B-64A67DE06E4A}"/>
              </a:ext>
            </a:extLst>
          </p:cNvPr>
          <p:cNvSpPr>
            <a:spLocks noGrp="1"/>
          </p:cNvSpPr>
          <p:nvPr>
            <p:ph type="dt" sz="half" idx="10"/>
          </p:nvPr>
        </p:nvSpPr>
        <p:spPr/>
        <p:txBody>
          <a:bodyPr/>
          <a:lstStyle/>
          <a:p>
            <a:fld id="{BC4DF552-9F7E-41FC-B297-06B7757AB673}" type="datetimeFigureOut">
              <a:rPr lang="en-GB" smtClean="0"/>
              <a:t>25/08/2021</a:t>
            </a:fld>
            <a:endParaRPr lang="en-GB" dirty="0"/>
          </a:p>
        </p:txBody>
      </p:sp>
      <p:sp>
        <p:nvSpPr>
          <p:cNvPr id="5" name="Footer Placeholder 4">
            <a:extLst>
              <a:ext uri="{FF2B5EF4-FFF2-40B4-BE49-F238E27FC236}">
                <a16:creationId xmlns:a16="http://schemas.microsoft.com/office/drawing/2014/main" id="{3345C336-8FC0-409B-AC18-973B7942538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C3313EB-8F7F-4B4F-AB24-B657B2215B4D}"/>
              </a:ext>
            </a:extLst>
          </p:cNvPr>
          <p:cNvSpPr>
            <a:spLocks noGrp="1"/>
          </p:cNvSpPr>
          <p:nvPr>
            <p:ph type="sldNum" sz="quarter" idx="12"/>
          </p:nvPr>
        </p:nvSpPr>
        <p:spPr/>
        <p:txBody>
          <a:bodyPr/>
          <a:lstStyle/>
          <a:p>
            <a:fld id="{DA9335F4-DEC3-45CA-AF91-D2FBB5B1C327}" type="slidenum">
              <a:rPr lang="en-GB" smtClean="0"/>
              <a:t>‹#›</a:t>
            </a:fld>
            <a:endParaRPr lang="en-GB" dirty="0"/>
          </a:p>
        </p:txBody>
      </p:sp>
    </p:spTree>
    <p:extLst>
      <p:ext uri="{BB962C8B-B14F-4D97-AF65-F5344CB8AC3E}">
        <p14:creationId xmlns:p14="http://schemas.microsoft.com/office/powerpoint/2010/main" val="4137485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07CEC-E3CB-4F9F-9D48-15F78C4EB71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94E72D9-4F2B-4458-A7C9-3EFD8BC3C06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CC1AAB8-E07B-440F-B103-490BF11F871E}"/>
              </a:ext>
            </a:extLst>
          </p:cNvPr>
          <p:cNvSpPr>
            <a:spLocks noGrp="1"/>
          </p:cNvSpPr>
          <p:nvPr>
            <p:ph type="dt" sz="half" idx="10"/>
          </p:nvPr>
        </p:nvSpPr>
        <p:spPr/>
        <p:txBody>
          <a:bodyPr/>
          <a:lstStyle/>
          <a:p>
            <a:fld id="{BC4DF552-9F7E-41FC-B297-06B7757AB673}" type="datetimeFigureOut">
              <a:rPr lang="en-GB" smtClean="0"/>
              <a:t>25/08/2021</a:t>
            </a:fld>
            <a:endParaRPr lang="en-GB" dirty="0"/>
          </a:p>
        </p:txBody>
      </p:sp>
      <p:sp>
        <p:nvSpPr>
          <p:cNvPr id="5" name="Footer Placeholder 4">
            <a:extLst>
              <a:ext uri="{FF2B5EF4-FFF2-40B4-BE49-F238E27FC236}">
                <a16:creationId xmlns:a16="http://schemas.microsoft.com/office/drawing/2014/main" id="{FAD87450-3A25-48BF-992C-14CD6134C600}"/>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8B1ACEF7-48E4-449D-A5C8-4FC66DA1E4DE}"/>
              </a:ext>
            </a:extLst>
          </p:cNvPr>
          <p:cNvSpPr>
            <a:spLocks noGrp="1"/>
          </p:cNvSpPr>
          <p:nvPr>
            <p:ph type="sldNum" sz="quarter" idx="12"/>
          </p:nvPr>
        </p:nvSpPr>
        <p:spPr/>
        <p:txBody>
          <a:bodyPr/>
          <a:lstStyle/>
          <a:p>
            <a:fld id="{DA9335F4-DEC3-45CA-AF91-D2FBB5B1C327}" type="slidenum">
              <a:rPr lang="en-GB" smtClean="0"/>
              <a:t>‹#›</a:t>
            </a:fld>
            <a:endParaRPr lang="en-GB" dirty="0"/>
          </a:p>
        </p:txBody>
      </p:sp>
    </p:spTree>
    <p:extLst>
      <p:ext uri="{BB962C8B-B14F-4D97-AF65-F5344CB8AC3E}">
        <p14:creationId xmlns:p14="http://schemas.microsoft.com/office/powerpoint/2010/main" val="36524682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6DCF341-4DF1-4B42-902D-65BF8E1CD84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A480448-9825-4784-97F0-B782B81237D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CBAEA3F-DE6C-48A0-A317-1406559CEF4E}"/>
              </a:ext>
            </a:extLst>
          </p:cNvPr>
          <p:cNvSpPr>
            <a:spLocks noGrp="1"/>
          </p:cNvSpPr>
          <p:nvPr>
            <p:ph type="dt" sz="half" idx="10"/>
          </p:nvPr>
        </p:nvSpPr>
        <p:spPr/>
        <p:txBody>
          <a:bodyPr/>
          <a:lstStyle/>
          <a:p>
            <a:fld id="{BC4DF552-9F7E-41FC-B297-06B7757AB673}" type="datetimeFigureOut">
              <a:rPr lang="en-GB" smtClean="0"/>
              <a:t>25/08/2021</a:t>
            </a:fld>
            <a:endParaRPr lang="en-GB" dirty="0"/>
          </a:p>
        </p:txBody>
      </p:sp>
      <p:sp>
        <p:nvSpPr>
          <p:cNvPr id="5" name="Footer Placeholder 4">
            <a:extLst>
              <a:ext uri="{FF2B5EF4-FFF2-40B4-BE49-F238E27FC236}">
                <a16:creationId xmlns:a16="http://schemas.microsoft.com/office/drawing/2014/main" id="{FC86C3D4-51DF-480A-9C00-6D141B3CAB53}"/>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5BEE71B-2AEE-423F-9D2E-C96C905D46DC}"/>
              </a:ext>
            </a:extLst>
          </p:cNvPr>
          <p:cNvSpPr>
            <a:spLocks noGrp="1"/>
          </p:cNvSpPr>
          <p:nvPr>
            <p:ph type="sldNum" sz="quarter" idx="12"/>
          </p:nvPr>
        </p:nvSpPr>
        <p:spPr/>
        <p:txBody>
          <a:bodyPr/>
          <a:lstStyle/>
          <a:p>
            <a:fld id="{DA9335F4-DEC3-45CA-AF91-D2FBB5B1C327}" type="slidenum">
              <a:rPr lang="en-GB" smtClean="0"/>
              <a:t>‹#›</a:t>
            </a:fld>
            <a:endParaRPr lang="en-GB" dirty="0"/>
          </a:p>
        </p:txBody>
      </p:sp>
    </p:spTree>
    <p:extLst>
      <p:ext uri="{BB962C8B-B14F-4D97-AF65-F5344CB8AC3E}">
        <p14:creationId xmlns:p14="http://schemas.microsoft.com/office/powerpoint/2010/main" val="21201830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14821BE-082A-491D-BD5C-D1E820985500}" type="datetimeFigureOut">
              <a:rPr lang="en-GB" smtClean="0"/>
              <a:t>25/08/2021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30BE9DF-ED45-47FD-B67E-6E18596E34C9}" type="slidenum">
              <a:rPr lang="en-GB" smtClean="0"/>
              <a:t>‹#›</a:t>
            </a:fld>
            <a:endParaRPr lang="en-GB" dirty="0"/>
          </a:p>
        </p:txBody>
      </p:sp>
    </p:spTree>
    <p:extLst>
      <p:ext uri="{BB962C8B-B14F-4D97-AF65-F5344CB8AC3E}">
        <p14:creationId xmlns:p14="http://schemas.microsoft.com/office/powerpoint/2010/main" val="8067340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4821BE-082A-491D-BD5C-D1E820985500}" type="datetimeFigureOut">
              <a:rPr lang="en-GB" smtClean="0"/>
              <a:t>25/08/2021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30BE9DF-ED45-47FD-B67E-6E18596E34C9}" type="slidenum">
              <a:rPr lang="en-GB" smtClean="0"/>
              <a:t>‹#›</a:t>
            </a:fld>
            <a:endParaRPr lang="en-GB" dirty="0"/>
          </a:p>
        </p:txBody>
      </p:sp>
    </p:spTree>
    <p:extLst>
      <p:ext uri="{BB962C8B-B14F-4D97-AF65-F5344CB8AC3E}">
        <p14:creationId xmlns:p14="http://schemas.microsoft.com/office/powerpoint/2010/main" val="35611459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14821BE-082A-491D-BD5C-D1E820985500}" type="datetimeFigureOut">
              <a:rPr lang="en-GB" smtClean="0"/>
              <a:t>25/08/2021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30BE9DF-ED45-47FD-B67E-6E18596E34C9}" type="slidenum">
              <a:rPr lang="en-GB" smtClean="0"/>
              <a:t>‹#›</a:t>
            </a:fld>
            <a:endParaRPr lang="en-GB" dirty="0"/>
          </a:p>
        </p:txBody>
      </p:sp>
    </p:spTree>
    <p:extLst>
      <p:ext uri="{BB962C8B-B14F-4D97-AF65-F5344CB8AC3E}">
        <p14:creationId xmlns:p14="http://schemas.microsoft.com/office/powerpoint/2010/main" val="12162704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14821BE-082A-491D-BD5C-D1E820985500}" type="datetimeFigureOut">
              <a:rPr lang="en-GB" smtClean="0"/>
              <a:t>25/08/2021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B30BE9DF-ED45-47FD-B67E-6E18596E34C9}" type="slidenum">
              <a:rPr lang="en-GB" smtClean="0"/>
              <a:t>‹#›</a:t>
            </a:fld>
            <a:endParaRPr lang="en-GB" dirty="0"/>
          </a:p>
        </p:txBody>
      </p:sp>
    </p:spTree>
    <p:extLst>
      <p:ext uri="{BB962C8B-B14F-4D97-AF65-F5344CB8AC3E}">
        <p14:creationId xmlns:p14="http://schemas.microsoft.com/office/powerpoint/2010/main" val="38103805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14821BE-082A-491D-BD5C-D1E820985500}" type="datetimeFigureOut">
              <a:rPr lang="en-GB" smtClean="0"/>
              <a:t>25/08/2021</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B30BE9DF-ED45-47FD-B67E-6E18596E34C9}" type="slidenum">
              <a:rPr lang="en-GB" smtClean="0"/>
              <a:t>‹#›</a:t>
            </a:fld>
            <a:endParaRPr lang="en-GB" dirty="0"/>
          </a:p>
        </p:txBody>
      </p:sp>
    </p:spTree>
    <p:extLst>
      <p:ext uri="{BB962C8B-B14F-4D97-AF65-F5344CB8AC3E}">
        <p14:creationId xmlns:p14="http://schemas.microsoft.com/office/powerpoint/2010/main" val="1195191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14821BE-082A-491D-BD5C-D1E820985500}" type="datetimeFigureOut">
              <a:rPr lang="en-GB" smtClean="0"/>
              <a:t>25/08/2021</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B30BE9DF-ED45-47FD-B67E-6E18596E34C9}" type="slidenum">
              <a:rPr lang="en-GB" smtClean="0"/>
              <a:t>‹#›</a:t>
            </a:fld>
            <a:endParaRPr lang="en-GB" dirty="0"/>
          </a:p>
        </p:txBody>
      </p:sp>
    </p:spTree>
    <p:extLst>
      <p:ext uri="{BB962C8B-B14F-4D97-AF65-F5344CB8AC3E}">
        <p14:creationId xmlns:p14="http://schemas.microsoft.com/office/powerpoint/2010/main" val="7427806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4821BE-082A-491D-BD5C-D1E820985500}" type="datetimeFigureOut">
              <a:rPr lang="en-GB" smtClean="0"/>
              <a:t>25/08/2021</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B30BE9DF-ED45-47FD-B67E-6E18596E34C9}" type="slidenum">
              <a:rPr lang="en-GB" smtClean="0"/>
              <a:t>‹#›</a:t>
            </a:fld>
            <a:endParaRPr lang="en-GB" dirty="0"/>
          </a:p>
        </p:txBody>
      </p:sp>
    </p:spTree>
    <p:extLst>
      <p:ext uri="{BB962C8B-B14F-4D97-AF65-F5344CB8AC3E}">
        <p14:creationId xmlns:p14="http://schemas.microsoft.com/office/powerpoint/2010/main" val="3959008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14821BE-082A-491D-BD5C-D1E820985500}" type="datetimeFigureOut">
              <a:rPr lang="en-GB" smtClean="0"/>
              <a:t>25/08/2021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B30BE9DF-ED45-47FD-B67E-6E18596E34C9}" type="slidenum">
              <a:rPr lang="en-GB" smtClean="0"/>
              <a:t>‹#›</a:t>
            </a:fld>
            <a:endParaRPr lang="en-GB" dirty="0"/>
          </a:p>
        </p:txBody>
      </p:sp>
    </p:spTree>
    <p:extLst>
      <p:ext uri="{BB962C8B-B14F-4D97-AF65-F5344CB8AC3E}">
        <p14:creationId xmlns:p14="http://schemas.microsoft.com/office/powerpoint/2010/main" val="10896863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89583-3397-48C2-AD25-653F462F6A7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B993B25-034A-44DD-A679-0C1159D4BF9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0725F03-0CCA-4427-A9DE-318746D997DB}"/>
              </a:ext>
            </a:extLst>
          </p:cNvPr>
          <p:cNvSpPr>
            <a:spLocks noGrp="1"/>
          </p:cNvSpPr>
          <p:nvPr>
            <p:ph type="dt" sz="half" idx="10"/>
          </p:nvPr>
        </p:nvSpPr>
        <p:spPr/>
        <p:txBody>
          <a:bodyPr/>
          <a:lstStyle/>
          <a:p>
            <a:fld id="{BC4DF552-9F7E-41FC-B297-06B7757AB673}" type="datetimeFigureOut">
              <a:rPr lang="en-GB" smtClean="0"/>
              <a:t>25/08/2021</a:t>
            </a:fld>
            <a:endParaRPr lang="en-GB" dirty="0"/>
          </a:p>
        </p:txBody>
      </p:sp>
      <p:sp>
        <p:nvSpPr>
          <p:cNvPr id="5" name="Footer Placeholder 4">
            <a:extLst>
              <a:ext uri="{FF2B5EF4-FFF2-40B4-BE49-F238E27FC236}">
                <a16:creationId xmlns:a16="http://schemas.microsoft.com/office/drawing/2014/main" id="{059F996F-81BE-480F-8693-EC5E3C878B49}"/>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6662DC96-625C-46FC-BC3A-F57671878109}"/>
              </a:ext>
            </a:extLst>
          </p:cNvPr>
          <p:cNvSpPr>
            <a:spLocks noGrp="1"/>
          </p:cNvSpPr>
          <p:nvPr>
            <p:ph type="sldNum" sz="quarter" idx="12"/>
          </p:nvPr>
        </p:nvSpPr>
        <p:spPr/>
        <p:txBody>
          <a:bodyPr/>
          <a:lstStyle/>
          <a:p>
            <a:fld id="{DA9335F4-DEC3-45CA-AF91-D2FBB5B1C327}" type="slidenum">
              <a:rPr lang="en-GB" smtClean="0"/>
              <a:t>‹#›</a:t>
            </a:fld>
            <a:endParaRPr lang="en-GB" dirty="0"/>
          </a:p>
        </p:txBody>
      </p:sp>
    </p:spTree>
    <p:extLst>
      <p:ext uri="{BB962C8B-B14F-4D97-AF65-F5344CB8AC3E}">
        <p14:creationId xmlns:p14="http://schemas.microsoft.com/office/powerpoint/2010/main" val="40183473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14821BE-082A-491D-BD5C-D1E820985500}" type="datetimeFigureOut">
              <a:rPr lang="en-GB" smtClean="0"/>
              <a:t>25/08/2021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B30BE9DF-ED45-47FD-B67E-6E18596E34C9}" type="slidenum">
              <a:rPr lang="en-GB" smtClean="0"/>
              <a:t>‹#›</a:t>
            </a:fld>
            <a:endParaRPr lang="en-GB" dirty="0"/>
          </a:p>
        </p:txBody>
      </p:sp>
    </p:spTree>
    <p:extLst>
      <p:ext uri="{BB962C8B-B14F-4D97-AF65-F5344CB8AC3E}">
        <p14:creationId xmlns:p14="http://schemas.microsoft.com/office/powerpoint/2010/main" val="1328210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4821BE-082A-491D-BD5C-D1E820985500}" type="datetimeFigureOut">
              <a:rPr lang="en-GB" smtClean="0"/>
              <a:t>25/08/2021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30BE9DF-ED45-47FD-B67E-6E18596E34C9}" type="slidenum">
              <a:rPr lang="en-GB" smtClean="0"/>
              <a:t>‹#›</a:t>
            </a:fld>
            <a:endParaRPr lang="en-GB" dirty="0"/>
          </a:p>
        </p:txBody>
      </p:sp>
    </p:spTree>
    <p:extLst>
      <p:ext uri="{BB962C8B-B14F-4D97-AF65-F5344CB8AC3E}">
        <p14:creationId xmlns:p14="http://schemas.microsoft.com/office/powerpoint/2010/main" val="34019374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4821BE-082A-491D-BD5C-D1E820985500}" type="datetimeFigureOut">
              <a:rPr lang="en-GB" smtClean="0"/>
              <a:t>25/08/2021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30BE9DF-ED45-47FD-B67E-6E18596E34C9}" type="slidenum">
              <a:rPr lang="en-GB" smtClean="0"/>
              <a:t>‹#›</a:t>
            </a:fld>
            <a:endParaRPr lang="en-GB" dirty="0"/>
          </a:p>
        </p:txBody>
      </p:sp>
    </p:spTree>
    <p:extLst>
      <p:ext uri="{BB962C8B-B14F-4D97-AF65-F5344CB8AC3E}">
        <p14:creationId xmlns:p14="http://schemas.microsoft.com/office/powerpoint/2010/main" val="38533002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2C128-2CA0-440B-B842-B8334AB454B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6EF80E5-D3F8-48EE-850F-32060441F27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A844569-83EF-4E00-8148-8ED0596839AF}"/>
              </a:ext>
            </a:extLst>
          </p:cNvPr>
          <p:cNvSpPr>
            <a:spLocks noGrp="1"/>
          </p:cNvSpPr>
          <p:nvPr>
            <p:ph type="dt" sz="half" idx="10"/>
          </p:nvPr>
        </p:nvSpPr>
        <p:spPr/>
        <p:txBody>
          <a:bodyPr/>
          <a:lstStyle/>
          <a:p>
            <a:fld id="{BC4DF552-9F7E-41FC-B297-06B7757AB673}" type="datetimeFigureOut">
              <a:rPr lang="en-GB" smtClean="0"/>
              <a:t>25/08/2021</a:t>
            </a:fld>
            <a:endParaRPr lang="en-GB" dirty="0"/>
          </a:p>
        </p:txBody>
      </p:sp>
      <p:sp>
        <p:nvSpPr>
          <p:cNvPr id="5" name="Footer Placeholder 4">
            <a:extLst>
              <a:ext uri="{FF2B5EF4-FFF2-40B4-BE49-F238E27FC236}">
                <a16:creationId xmlns:a16="http://schemas.microsoft.com/office/drawing/2014/main" id="{74CE0307-37AA-4867-8359-571A96F90E97}"/>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7999428-738C-4F8D-95F7-43A7B73C7458}"/>
              </a:ext>
            </a:extLst>
          </p:cNvPr>
          <p:cNvSpPr>
            <a:spLocks noGrp="1"/>
          </p:cNvSpPr>
          <p:nvPr>
            <p:ph type="sldNum" sz="quarter" idx="12"/>
          </p:nvPr>
        </p:nvSpPr>
        <p:spPr/>
        <p:txBody>
          <a:bodyPr/>
          <a:lstStyle/>
          <a:p>
            <a:fld id="{DA9335F4-DEC3-45CA-AF91-D2FBB5B1C327}" type="slidenum">
              <a:rPr lang="en-GB" smtClean="0"/>
              <a:t>‹#›</a:t>
            </a:fld>
            <a:endParaRPr lang="en-GB" dirty="0"/>
          </a:p>
        </p:txBody>
      </p:sp>
    </p:spTree>
    <p:extLst>
      <p:ext uri="{BB962C8B-B14F-4D97-AF65-F5344CB8AC3E}">
        <p14:creationId xmlns:p14="http://schemas.microsoft.com/office/powerpoint/2010/main" val="2739132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94C74-0F6A-47DA-9AF6-95879FBCCE3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67059B0-5BEE-485D-B234-280AE7D81A7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68B1A33-E371-4F72-BF44-4251F863033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0DDD15A-602A-4BB0-945F-0524687EA9D3}"/>
              </a:ext>
            </a:extLst>
          </p:cNvPr>
          <p:cNvSpPr>
            <a:spLocks noGrp="1"/>
          </p:cNvSpPr>
          <p:nvPr>
            <p:ph type="dt" sz="half" idx="10"/>
          </p:nvPr>
        </p:nvSpPr>
        <p:spPr/>
        <p:txBody>
          <a:bodyPr/>
          <a:lstStyle/>
          <a:p>
            <a:fld id="{BC4DF552-9F7E-41FC-B297-06B7757AB673}" type="datetimeFigureOut">
              <a:rPr lang="en-GB" smtClean="0"/>
              <a:t>25/08/2021</a:t>
            </a:fld>
            <a:endParaRPr lang="en-GB" dirty="0"/>
          </a:p>
        </p:txBody>
      </p:sp>
      <p:sp>
        <p:nvSpPr>
          <p:cNvPr id="6" name="Footer Placeholder 5">
            <a:extLst>
              <a:ext uri="{FF2B5EF4-FFF2-40B4-BE49-F238E27FC236}">
                <a16:creationId xmlns:a16="http://schemas.microsoft.com/office/drawing/2014/main" id="{854E7B5E-6D01-4EEE-9B77-AFFE80607746}"/>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BC7904A3-4EAC-4110-BD81-2E21685B7452}"/>
              </a:ext>
            </a:extLst>
          </p:cNvPr>
          <p:cNvSpPr>
            <a:spLocks noGrp="1"/>
          </p:cNvSpPr>
          <p:nvPr>
            <p:ph type="sldNum" sz="quarter" idx="12"/>
          </p:nvPr>
        </p:nvSpPr>
        <p:spPr/>
        <p:txBody>
          <a:bodyPr/>
          <a:lstStyle/>
          <a:p>
            <a:fld id="{DA9335F4-DEC3-45CA-AF91-D2FBB5B1C327}" type="slidenum">
              <a:rPr lang="en-GB" smtClean="0"/>
              <a:t>‹#›</a:t>
            </a:fld>
            <a:endParaRPr lang="en-GB" dirty="0"/>
          </a:p>
        </p:txBody>
      </p:sp>
    </p:spTree>
    <p:extLst>
      <p:ext uri="{BB962C8B-B14F-4D97-AF65-F5344CB8AC3E}">
        <p14:creationId xmlns:p14="http://schemas.microsoft.com/office/powerpoint/2010/main" val="71279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99289-0935-4E5C-AD89-F5B05F415F0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3618168-2B08-4C5D-B71A-D1B3439C099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333CEBD-C2CC-429C-BD3B-7A30A493E4E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7879CE4-FD87-42F9-BEB3-7B88DAC1ECB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230C60F-B224-4248-9027-395165C341C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06D1C5A-9485-4178-A7DA-047C704CB78B}"/>
              </a:ext>
            </a:extLst>
          </p:cNvPr>
          <p:cNvSpPr>
            <a:spLocks noGrp="1"/>
          </p:cNvSpPr>
          <p:nvPr>
            <p:ph type="dt" sz="half" idx="10"/>
          </p:nvPr>
        </p:nvSpPr>
        <p:spPr/>
        <p:txBody>
          <a:bodyPr/>
          <a:lstStyle/>
          <a:p>
            <a:fld id="{BC4DF552-9F7E-41FC-B297-06B7757AB673}" type="datetimeFigureOut">
              <a:rPr lang="en-GB" smtClean="0"/>
              <a:t>25/08/2021</a:t>
            </a:fld>
            <a:endParaRPr lang="en-GB" dirty="0"/>
          </a:p>
        </p:txBody>
      </p:sp>
      <p:sp>
        <p:nvSpPr>
          <p:cNvPr id="8" name="Footer Placeholder 7">
            <a:extLst>
              <a:ext uri="{FF2B5EF4-FFF2-40B4-BE49-F238E27FC236}">
                <a16:creationId xmlns:a16="http://schemas.microsoft.com/office/drawing/2014/main" id="{89B7CD59-501F-4615-A823-A8BF02DFBB4F}"/>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E0EA5290-9B21-4B38-8471-8AE4E0E8012A}"/>
              </a:ext>
            </a:extLst>
          </p:cNvPr>
          <p:cNvSpPr>
            <a:spLocks noGrp="1"/>
          </p:cNvSpPr>
          <p:nvPr>
            <p:ph type="sldNum" sz="quarter" idx="12"/>
          </p:nvPr>
        </p:nvSpPr>
        <p:spPr/>
        <p:txBody>
          <a:bodyPr/>
          <a:lstStyle/>
          <a:p>
            <a:fld id="{DA9335F4-DEC3-45CA-AF91-D2FBB5B1C327}" type="slidenum">
              <a:rPr lang="en-GB" smtClean="0"/>
              <a:t>‹#›</a:t>
            </a:fld>
            <a:endParaRPr lang="en-GB" dirty="0"/>
          </a:p>
        </p:txBody>
      </p:sp>
    </p:spTree>
    <p:extLst>
      <p:ext uri="{BB962C8B-B14F-4D97-AF65-F5344CB8AC3E}">
        <p14:creationId xmlns:p14="http://schemas.microsoft.com/office/powerpoint/2010/main" val="1379292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254C7-8F5D-4903-9F3A-6D214277D94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F41BF72-8033-4BDC-A75F-E035E4599BE1}"/>
              </a:ext>
            </a:extLst>
          </p:cNvPr>
          <p:cNvSpPr>
            <a:spLocks noGrp="1"/>
          </p:cNvSpPr>
          <p:nvPr>
            <p:ph type="dt" sz="half" idx="10"/>
          </p:nvPr>
        </p:nvSpPr>
        <p:spPr/>
        <p:txBody>
          <a:bodyPr/>
          <a:lstStyle/>
          <a:p>
            <a:fld id="{BC4DF552-9F7E-41FC-B297-06B7757AB673}" type="datetimeFigureOut">
              <a:rPr lang="en-GB" smtClean="0"/>
              <a:t>25/08/2021</a:t>
            </a:fld>
            <a:endParaRPr lang="en-GB" dirty="0"/>
          </a:p>
        </p:txBody>
      </p:sp>
      <p:sp>
        <p:nvSpPr>
          <p:cNvPr id="4" name="Footer Placeholder 3">
            <a:extLst>
              <a:ext uri="{FF2B5EF4-FFF2-40B4-BE49-F238E27FC236}">
                <a16:creationId xmlns:a16="http://schemas.microsoft.com/office/drawing/2014/main" id="{6009B7E1-99AD-48F4-A1D6-EF2AB0059CAD}"/>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63FD21D9-C837-42F9-8379-DB1EA0CCC6EA}"/>
              </a:ext>
            </a:extLst>
          </p:cNvPr>
          <p:cNvSpPr>
            <a:spLocks noGrp="1"/>
          </p:cNvSpPr>
          <p:nvPr>
            <p:ph type="sldNum" sz="quarter" idx="12"/>
          </p:nvPr>
        </p:nvSpPr>
        <p:spPr/>
        <p:txBody>
          <a:bodyPr/>
          <a:lstStyle/>
          <a:p>
            <a:fld id="{DA9335F4-DEC3-45CA-AF91-D2FBB5B1C327}" type="slidenum">
              <a:rPr lang="en-GB" smtClean="0"/>
              <a:t>‹#›</a:t>
            </a:fld>
            <a:endParaRPr lang="en-GB" dirty="0"/>
          </a:p>
        </p:txBody>
      </p:sp>
    </p:spTree>
    <p:extLst>
      <p:ext uri="{BB962C8B-B14F-4D97-AF65-F5344CB8AC3E}">
        <p14:creationId xmlns:p14="http://schemas.microsoft.com/office/powerpoint/2010/main" val="4538607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F56267-4B67-45E2-BFE2-4F0932FF755E}"/>
              </a:ext>
            </a:extLst>
          </p:cNvPr>
          <p:cNvSpPr>
            <a:spLocks noGrp="1"/>
          </p:cNvSpPr>
          <p:nvPr>
            <p:ph type="dt" sz="half" idx="10"/>
          </p:nvPr>
        </p:nvSpPr>
        <p:spPr/>
        <p:txBody>
          <a:bodyPr/>
          <a:lstStyle/>
          <a:p>
            <a:fld id="{BC4DF552-9F7E-41FC-B297-06B7757AB673}" type="datetimeFigureOut">
              <a:rPr lang="en-GB" smtClean="0"/>
              <a:t>25/08/2021</a:t>
            </a:fld>
            <a:endParaRPr lang="en-GB" dirty="0"/>
          </a:p>
        </p:txBody>
      </p:sp>
      <p:sp>
        <p:nvSpPr>
          <p:cNvPr id="3" name="Footer Placeholder 2">
            <a:extLst>
              <a:ext uri="{FF2B5EF4-FFF2-40B4-BE49-F238E27FC236}">
                <a16:creationId xmlns:a16="http://schemas.microsoft.com/office/drawing/2014/main" id="{C037A860-B6A1-4843-82EA-5BF0E7695E31}"/>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1EA0144D-9F83-4A69-977C-94035762E27D}"/>
              </a:ext>
            </a:extLst>
          </p:cNvPr>
          <p:cNvSpPr>
            <a:spLocks noGrp="1"/>
          </p:cNvSpPr>
          <p:nvPr>
            <p:ph type="sldNum" sz="quarter" idx="12"/>
          </p:nvPr>
        </p:nvSpPr>
        <p:spPr/>
        <p:txBody>
          <a:bodyPr/>
          <a:lstStyle/>
          <a:p>
            <a:fld id="{DA9335F4-DEC3-45CA-AF91-D2FBB5B1C327}" type="slidenum">
              <a:rPr lang="en-GB" smtClean="0"/>
              <a:t>‹#›</a:t>
            </a:fld>
            <a:endParaRPr lang="en-GB" dirty="0"/>
          </a:p>
        </p:txBody>
      </p:sp>
    </p:spTree>
    <p:extLst>
      <p:ext uri="{BB962C8B-B14F-4D97-AF65-F5344CB8AC3E}">
        <p14:creationId xmlns:p14="http://schemas.microsoft.com/office/powerpoint/2010/main" val="1139638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5B789-570D-4724-9404-3A5D935356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D7029BA-FFF8-4E5A-8AAF-E0A262361A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BEC9D84-58B7-4806-9B52-A88AECC6A5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3BC3B20-0278-4C94-A063-11D297C8ADD8}"/>
              </a:ext>
            </a:extLst>
          </p:cNvPr>
          <p:cNvSpPr>
            <a:spLocks noGrp="1"/>
          </p:cNvSpPr>
          <p:nvPr>
            <p:ph type="dt" sz="half" idx="10"/>
          </p:nvPr>
        </p:nvSpPr>
        <p:spPr/>
        <p:txBody>
          <a:bodyPr/>
          <a:lstStyle/>
          <a:p>
            <a:fld id="{BC4DF552-9F7E-41FC-B297-06B7757AB673}" type="datetimeFigureOut">
              <a:rPr lang="en-GB" smtClean="0"/>
              <a:t>25/08/2021</a:t>
            </a:fld>
            <a:endParaRPr lang="en-GB" dirty="0"/>
          </a:p>
        </p:txBody>
      </p:sp>
      <p:sp>
        <p:nvSpPr>
          <p:cNvPr id="6" name="Footer Placeholder 5">
            <a:extLst>
              <a:ext uri="{FF2B5EF4-FFF2-40B4-BE49-F238E27FC236}">
                <a16:creationId xmlns:a16="http://schemas.microsoft.com/office/drawing/2014/main" id="{35A06B5F-67D6-4D2C-B652-31A4412A9262}"/>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ADBE1A09-B513-401A-9EAC-DFE764C09F3D}"/>
              </a:ext>
            </a:extLst>
          </p:cNvPr>
          <p:cNvSpPr>
            <a:spLocks noGrp="1"/>
          </p:cNvSpPr>
          <p:nvPr>
            <p:ph type="sldNum" sz="quarter" idx="12"/>
          </p:nvPr>
        </p:nvSpPr>
        <p:spPr/>
        <p:txBody>
          <a:bodyPr/>
          <a:lstStyle/>
          <a:p>
            <a:fld id="{DA9335F4-DEC3-45CA-AF91-D2FBB5B1C327}" type="slidenum">
              <a:rPr lang="en-GB" smtClean="0"/>
              <a:t>‹#›</a:t>
            </a:fld>
            <a:endParaRPr lang="en-GB" dirty="0"/>
          </a:p>
        </p:txBody>
      </p:sp>
    </p:spTree>
    <p:extLst>
      <p:ext uri="{BB962C8B-B14F-4D97-AF65-F5344CB8AC3E}">
        <p14:creationId xmlns:p14="http://schemas.microsoft.com/office/powerpoint/2010/main" val="2633125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5588C-A76C-4348-A2F2-0D9A28BF7A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D21E2A3-9611-4B0A-ACDD-07ED86166FB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C5E71C41-90C7-4CAF-B712-7275EE4F98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61D0DF3-D68B-40C5-AE0E-F54CAB0FB925}"/>
              </a:ext>
            </a:extLst>
          </p:cNvPr>
          <p:cNvSpPr>
            <a:spLocks noGrp="1"/>
          </p:cNvSpPr>
          <p:nvPr>
            <p:ph type="dt" sz="half" idx="10"/>
          </p:nvPr>
        </p:nvSpPr>
        <p:spPr/>
        <p:txBody>
          <a:bodyPr/>
          <a:lstStyle/>
          <a:p>
            <a:fld id="{BC4DF552-9F7E-41FC-B297-06B7757AB673}" type="datetimeFigureOut">
              <a:rPr lang="en-GB" smtClean="0"/>
              <a:t>25/08/2021</a:t>
            </a:fld>
            <a:endParaRPr lang="en-GB" dirty="0"/>
          </a:p>
        </p:txBody>
      </p:sp>
      <p:sp>
        <p:nvSpPr>
          <p:cNvPr id="6" name="Footer Placeholder 5">
            <a:extLst>
              <a:ext uri="{FF2B5EF4-FFF2-40B4-BE49-F238E27FC236}">
                <a16:creationId xmlns:a16="http://schemas.microsoft.com/office/drawing/2014/main" id="{CF1719F9-8372-49F7-BDF5-2B7380717DB2}"/>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7FB39B75-77E8-4D46-B4D4-1930551C1040}"/>
              </a:ext>
            </a:extLst>
          </p:cNvPr>
          <p:cNvSpPr>
            <a:spLocks noGrp="1"/>
          </p:cNvSpPr>
          <p:nvPr>
            <p:ph type="sldNum" sz="quarter" idx="12"/>
          </p:nvPr>
        </p:nvSpPr>
        <p:spPr/>
        <p:txBody>
          <a:bodyPr/>
          <a:lstStyle/>
          <a:p>
            <a:fld id="{DA9335F4-DEC3-45CA-AF91-D2FBB5B1C327}" type="slidenum">
              <a:rPr lang="en-GB" smtClean="0"/>
              <a:t>‹#›</a:t>
            </a:fld>
            <a:endParaRPr lang="en-GB" dirty="0"/>
          </a:p>
        </p:txBody>
      </p:sp>
    </p:spTree>
    <p:extLst>
      <p:ext uri="{BB962C8B-B14F-4D97-AF65-F5344CB8AC3E}">
        <p14:creationId xmlns:p14="http://schemas.microsoft.com/office/powerpoint/2010/main" val="39816666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482F36A-08E2-4887-9E09-C6E269BFBE7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1275F5E-7ED1-41F4-8743-9A18A73C2A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6218CAB-A06B-4D53-A1AD-69CC4D9CB15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4DF552-9F7E-41FC-B297-06B7757AB673}" type="datetimeFigureOut">
              <a:rPr lang="en-GB" smtClean="0"/>
              <a:t>25/08/2021</a:t>
            </a:fld>
            <a:endParaRPr lang="en-GB" dirty="0"/>
          </a:p>
        </p:txBody>
      </p:sp>
      <p:sp>
        <p:nvSpPr>
          <p:cNvPr id="5" name="Footer Placeholder 4">
            <a:extLst>
              <a:ext uri="{FF2B5EF4-FFF2-40B4-BE49-F238E27FC236}">
                <a16:creationId xmlns:a16="http://schemas.microsoft.com/office/drawing/2014/main" id="{43FB9FD7-7E9A-4FCA-A9B7-BA941714791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A2049C9A-C308-4F2C-A00D-2B02F1810F2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9335F4-DEC3-45CA-AF91-D2FBB5B1C327}" type="slidenum">
              <a:rPr lang="en-GB" smtClean="0"/>
              <a:t>‹#›</a:t>
            </a:fld>
            <a:endParaRPr lang="en-GB" dirty="0"/>
          </a:p>
        </p:txBody>
      </p:sp>
    </p:spTree>
    <p:extLst>
      <p:ext uri="{BB962C8B-B14F-4D97-AF65-F5344CB8AC3E}">
        <p14:creationId xmlns:p14="http://schemas.microsoft.com/office/powerpoint/2010/main" val="13615385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4821BE-082A-491D-BD5C-D1E820985500}" type="datetimeFigureOut">
              <a:rPr lang="en-GB" smtClean="0"/>
              <a:t>25/08/2021</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0BE9DF-ED45-47FD-B67E-6E18596E34C9}" type="slidenum">
              <a:rPr lang="en-GB" smtClean="0"/>
              <a:t>‹#›</a:t>
            </a:fld>
            <a:endParaRPr lang="en-GB" dirty="0"/>
          </a:p>
        </p:txBody>
      </p:sp>
    </p:spTree>
    <p:extLst>
      <p:ext uri="{BB962C8B-B14F-4D97-AF65-F5344CB8AC3E}">
        <p14:creationId xmlns:p14="http://schemas.microsoft.com/office/powerpoint/2010/main" val="4760057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1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QEpDSQ4hNA0" TargetMode="External"/><Relationship Id="rId7"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hyperlink" Target="mailto:mary.jude.camilleri@ilearn.edu.mt" TargetMode="External"/><Relationship Id="rId5" Type="http://schemas.openxmlformats.org/officeDocument/2006/relationships/hyperlink" Target="mailto:urieth.attard@ilearn.edu.mt" TargetMode="External"/><Relationship Id="rId4" Type="http://schemas.openxmlformats.org/officeDocument/2006/relationships/hyperlink" Target="mailto:marie-claire.camilleri@ilearn.edu.mt"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2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2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32.xml.rels><?xml version="1.0" encoding="UTF-8" standalone="yes"?>
<Relationships xmlns="http://schemas.openxmlformats.org/package/2006/relationships"><Relationship Id="rId8" Type="http://schemas.openxmlformats.org/officeDocument/2006/relationships/image" Target="../media/image50.jpeg"/><Relationship Id="rId3" Type="http://schemas.openxmlformats.org/officeDocument/2006/relationships/image" Target="../media/image38.jpeg"/><Relationship Id="rId7" Type="http://schemas.openxmlformats.org/officeDocument/2006/relationships/image" Target="../media/image49.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6.png"/><Relationship Id="rId4" Type="http://schemas.openxmlformats.org/officeDocument/2006/relationships/image" Target="../media/image47.jpeg"/></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jpeg"/></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englishprimarymalta.com" TargetMode="Externa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 Id="rId9"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20.jpe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23.jpe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5" name="Rectangle 138">
            <a:extLst>
              <a:ext uri="{FF2B5EF4-FFF2-40B4-BE49-F238E27FC236}">
                <a16:creationId xmlns:a16="http://schemas.microsoft.com/office/drawing/2014/main" id="{74426AB7-D619-4515-962A-BC83909EC0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A4E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6" name="Rectangle 140">
            <a:extLst>
              <a:ext uri="{FF2B5EF4-FFF2-40B4-BE49-F238E27FC236}">
                <a16:creationId xmlns:a16="http://schemas.microsoft.com/office/drawing/2014/main" id="{DE47DF98-723F-4AAC-ABCF-CACBC438F7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3840" y="256540"/>
            <a:ext cx="11704320" cy="6365239"/>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143" name="Straight Connector 142">
            <a:extLst>
              <a:ext uri="{FF2B5EF4-FFF2-40B4-BE49-F238E27FC236}">
                <a16:creationId xmlns:a16="http://schemas.microsoft.com/office/drawing/2014/main" id="{EA29FC7C-9308-4FDE-8DCA-405668055B0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895600" y="5768204"/>
            <a:ext cx="6400800" cy="0"/>
          </a:xfrm>
          <a:prstGeom prst="line">
            <a:avLst/>
          </a:prstGeom>
          <a:ln>
            <a:solidFill>
              <a:srgbClr val="3A4E5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C042B64C-BD8D-41F4-9502-2B30D5E31E9E}"/>
              </a:ext>
            </a:extLst>
          </p:cNvPr>
          <p:cNvSpPr>
            <a:spLocks noGrp="1"/>
          </p:cNvSpPr>
          <p:nvPr>
            <p:ph type="ctrTitle"/>
          </p:nvPr>
        </p:nvSpPr>
        <p:spPr>
          <a:xfrm>
            <a:off x="1109980" y="4277356"/>
            <a:ext cx="9966960" cy="1560320"/>
          </a:xfrm>
        </p:spPr>
        <p:txBody>
          <a:bodyPr>
            <a:normAutofit/>
          </a:bodyPr>
          <a:lstStyle/>
          <a:p>
            <a:r>
              <a:rPr lang="en-GB" sz="8800" b="1" dirty="0">
                <a:solidFill>
                  <a:schemeClr val="accent1">
                    <a:lumMod val="50000"/>
                  </a:schemeClr>
                </a:solidFill>
                <a:latin typeface="KG Neatly Printed" panose="02000506000000020003" pitchFamily="2" charset="0"/>
                <a:ea typeface="All Things Pink" panose="02000203000000000000" pitchFamily="2" charset="0"/>
              </a:rPr>
              <a:t>Hobbies and Free Time</a:t>
            </a:r>
          </a:p>
        </p:txBody>
      </p:sp>
      <p:sp>
        <p:nvSpPr>
          <p:cNvPr id="3" name="Subtitle 2">
            <a:extLst>
              <a:ext uri="{FF2B5EF4-FFF2-40B4-BE49-F238E27FC236}">
                <a16:creationId xmlns:a16="http://schemas.microsoft.com/office/drawing/2014/main" id="{2FED5CAC-2235-4E22-8BCC-AA4B3838DD77}"/>
              </a:ext>
            </a:extLst>
          </p:cNvPr>
          <p:cNvSpPr>
            <a:spLocks noGrp="1"/>
          </p:cNvSpPr>
          <p:nvPr>
            <p:ph type="subTitle" idx="1"/>
          </p:nvPr>
        </p:nvSpPr>
        <p:spPr>
          <a:xfrm>
            <a:off x="1709530" y="5799489"/>
            <a:ext cx="8767860" cy="440822"/>
          </a:xfrm>
        </p:spPr>
        <p:txBody>
          <a:bodyPr>
            <a:normAutofit fontScale="92500" lnSpcReduction="10000"/>
          </a:bodyPr>
          <a:lstStyle/>
          <a:p>
            <a:r>
              <a:rPr lang="en-GB" sz="2800" dirty="0">
                <a:solidFill>
                  <a:srgbClr val="4472C4"/>
                </a:solidFill>
                <a:latin typeface="KG Neatly Printed" panose="02000506000000020003" pitchFamily="2" charset="0"/>
                <a:ea typeface="Andika" panose="02000000000000000000" pitchFamily="2" charset="0"/>
                <a:cs typeface="Andika" panose="02000000000000000000" pitchFamily="2" charset="0"/>
              </a:rPr>
              <a:t>Lesson 3: Literature</a:t>
            </a:r>
          </a:p>
        </p:txBody>
      </p:sp>
      <p:pic>
        <p:nvPicPr>
          <p:cNvPr id="1030" name="Picture 6" descr="Hobbies – Go! Gaelic">
            <a:extLst>
              <a:ext uri="{FF2B5EF4-FFF2-40B4-BE49-F238E27FC236}">
                <a16:creationId xmlns:a16="http://schemas.microsoft.com/office/drawing/2014/main" id="{D25E40E3-41FD-4702-9C7C-1B909B32604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4908" b="6558"/>
          <a:stretch/>
        </p:blipFill>
        <p:spPr bwMode="auto">
          <a:xfrm>
            <a:off x="132328" y="233919"/>
            <a:ext cx="11704320" cy="3764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41633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F871BFD-13D3-410D-AAEE-523F5F580F30}"/>
              </a:ext>
            </a:extLst>
          </p:cNvPr>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Rectangle: Rounded Corners 2">
            <a:extLst>
              <a:ext uri="{FF2B5EF4-FFF2-40B4-BE49-F238E27FC236}">
                <a16:creationId xmlns:a16="http://schemas.microsoft.com/office/drawing/2014/main" id="{01FE45AD-FDFE-4B9B-8790-55092521EFAC}"/>
              </a:ext>
            </a:extLst>
          </p:cNvPr>
          <p:cNvSpPr/>
          <p:nvPr/>
        </p:nvSpPr>
        <p:spPr>
          <a:xfrm>
            <a:off x="260985" y="285750"/>
            <a:ext cx="11670030" cy="6286500"/>
          </a:xfrm>
          <a:prstGeom prst="roundRect">
            <a:avLst>
              <a:gd name="adj" fmla="val 492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146" name="Picture 2" descr="Max&amp;#39;s Words Children&amp;#39;s Audiobook by Kate Banks | Explore this Audiobook |  Discover Epic Children&amp;#39;s Books, Audiobooks, Videos &amp;amp; More">
            <a:extLst>
              <a:ext uri="{FF2B5EF4-FFF2-40B4-BE49-F238E27FC236}">
                <a16:creationId xmlns:a16="http://schemas.microsoft.com/office/drawing/2014/main" id="{0A42FD88-B8D5-4666-8EA2-5F8C4A2D911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0225" b="12169"/>
          <a:stretch/>
        </p:blipFill>
        <p:spPr bwMode="auto">
          <a:xfrm>
            <a:off x="3520346" y="452325"/>
            <a:ext cx="6230258" cy="610028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Line Art,Area,Monochrome Photography PNG Clipart - Royalty Free SVG / PNG">
            <a:extLst>
              <a:ext uri="{FF2B5EF4-FFF2-40B4-BE49-F238E27FC236}">
                <a16:creationId xmlns:a16="http://schemas.microsoft.com/office/drawing/2014/main" id="{7D69137B-F4FF-40B2-93C7-15323FC253CA}"/>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8154" y="935483"/>
            <a:ext cx="2764128" cy="256698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A5026B90-AE59-4A2E-AD49-29BB88E3613C}"/>
              </a:ext>
            </a:extLst>
          </p:cNvPr>
          <p:cNvSpPr/>
          <p:nvPr/>
        </p:nvSpPr>
        <p:spPr>
          <a:xfrm>
            <a:off x="645873" y="1327953"/>
            <a:ext cx="2351926" cy="923330"/>
          </a:xfrm>
          <a:prstGeom prst="rect">
            <a:avLst/>
          </a:prstGeom>
          <a:noFill/>
        </p:spPr>
        <p:txBody>
          <a:bodyPr wrap="none" lIns="91440" tIns="45720" rIns="91440" bIns="45720">
            <a:spAutoFit/>
          </a:bodyPr>
          <a:lstStyle/>
          <a:p>
            <a:pPr algn="ctr"/>
            <a:r>
              <a:rPr lang="en-US" sz="5400" b="1" cap="none" spc="0" dirty="0">
                <a:ln w="22225">
                  <a:solidFill>
                    <a:srgbClr val="002060"/>
                  </a:solidFill>
                  <a:prstDash val="solid"/>
                </a:ln>
                <a:solidFill>
                  <a:srgbClr val="92D050"/>
                </a:solidFill>
                <a:effectLst/>
                <a:latin typeface="Andika" panose="02000000000000000000" pitchFamily="2" charset="0"/>
                <a:ea typeface="Andika" panose="02000000000000000000" pitchFamily="2" charset="0"/>
                <a:cs typeface="Andika" panose="02000000000000000000" pitchFamily="2" charset="0"/>
              </a:rPr>
              <a:t>I see…</a:t>
            </a:r>
          </a:p>
        </p:txBody>
      </p:sp>
      <p:pic>
        <p:nvPicPr>
          <p:cNvPr id="10" name="Picture 6" descr="Heart,Love,Organ PNG Clipart - Royalty Free SVG / PNG">
            <a:extLst>
              <a:ext uri="{FF2B5EF4-FFF2-40B4-BE49-F238E27FC236}">
                <a16:creationId xmlns:a16="http://schemas.microsoft.com/office/drawing/2014/main" id="{D4326D66-67C1-408E-9F73-5E4B1DA6907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11061" y="923115"/>
            <a:ext cx="3580939" cy="3045208"/>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D8570568-E0AB-448C-95D3-684C81E47AE0}"/>
              </a:ext>
            </a:extLst>
          </p:cNvPr>
          <p:cNvSpPr/>
          <p:nvPr/>
        </p:nvSpPr>
        <p:spPr>
          <a:xfrm>
            <a:off x="9035484" y="1789618"/>
            <a:ext cx="2906565" cy="923330"/>
          </a:xfrm>
          <a:prstGeom prst="rect">
            <a:avLst/>
          </a:prstGeom>
          <a:noFill/>
        </p:spPr>
        <p:txBody>
          <a:bodyPr wrap="none" lIns="91440" tIns="45720" rIns="91440" bIns="45720">
            <a:spAutoFit/>
          </a:bodyPr>
          <a:lstStyle/>
          <a:p>
            <a:pPr algn="ctr"/>
            <a:r>
              <a:rPr lang="en-US" sz="5400" b="1" cap="none" spc="0" dirty="0">
                <a:ln w="22225">
                  <a:solidFill>
                    <a:srgbClr val="002060"/>
                  </a:solidFill>
                  <a:prstDash val="solid"/>
                </a:ln>
                <a:solidFill>
                  <a:srgbClr val="92D050"/>
                </a:solidFill>
                <a:effectLst/>
                <a:latin typeface="Andika" panose="02000000000000000000" pitchFamily="2" charset="0"/>
                <a:ea typeface="Andika" panose="02000000000000000000" pitchFamily="2" charset="0"/>
                <a:cs typeface="Andika" panose="02000000000000000000" pitchFamily="2" charset="0"/>
              </a:rPr>
              <a:t>I think…</a:t>
            </a:r>
          </a:p>
        </p:txBody>
      </p:sp>
      <p:pic>
        <p:nvPicPr>
          <p:cNvPr id="12" name="Picture 8" descr="Thought Callout clip art Free vector in Open office drawing svg ( .svg )  vector illustration graphic art design format format for free download  42.35KB">
            <a:extLst>
              <a:ext uri="{FF2B5EF4-FFF2-40B4-BE49-F238E27FC236}">
                <a16:creationId xmlns:a16="http://schemas.microsoft.com/office/drawing/2014/main" id="{F30B6D11-2B4C-4530-9893-EF5FB7476A9A}"/>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283502" y="4152203"/>
            <a:ext cx="3166291" cy="194310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ACE066CB-7295-48EB-84C7-7AC4BFC8D079}"/>
              </a:ext>
            </a:extLst>
          </p:cNvPr>
          <p:cNvSpPr/>
          <p:nvPr/>
        </p:nvSpPr>
        <p:spPr>
          <a:xfrm>
            <a:off x="478743" y="4652639"/>
            <a:ext cx="3025187" cy="769441"/>
          </a:xfrm>
          <a:prstGeom prst="rect">
            <a:avLst/>
          </a:prstGeom>
          <a:noFill/>
        </p:spPr>
        <p:txBody>
          <a:bodyPr wrap="none" lIns="91440" tIns="45720" rIns="91440" bIns="45720">
            <a:spAutoFit/>
          </a:bodyPr>
          <a:lstStyle/>
          <a:p>
            <a:pPr algn="ctr"/>
            <a:r>
              <a:rPr lang="en-US" sz="4400" b="1" cap="none" spc="0" dirty="0">
                <a:ln w="22225">
                  <a:solidFill>
                    <a:srgbClr val="002060"/>
                  </a:solidFill>
                  <a:prstDash val="solid"/>
                </a:ln>
                <a:solidFill>
                  <a:srgbClr val="92D050"/>
                </a:solidFill>
                <a:effectLst/>
                <a:latin typeface="Andika" panose="02000000000000000000" pitchFamily="2" charset="0"/>
                <a:ea typeface="Andika" panose="02000000000000000000" pitchFamily="2" charset="0"/>
                <a:cs typeface="Andika" panose="02000000000000000000" pitchFamily="2" charset="0"/>
              </a:rPr>
              <a:t>I wonder…</a:t>
            </a:r>
          </a:p>
        </p:txBody>
      </p:sp>
    </p:spTree>
    <p:extLst>
      <p:ext uri="{BB962C8B-B14F-4D97-AF65-F5344CB8AC3E}">
        <p14:creationId xmlns:p14="http://schemas.microsoft.com/office/powerpoint/2010/main" val="3092494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F871BFD-13D3-410D-AAEE-523F5F580F30}"/>
              </a:ext>
            </a:extLst>
          </p:cNvPr>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Rectangle: Rounded Corners 2">
            <a:extLst>
              <a:ext uri="{FF2B5EF4-FFF2-40B4-BE49-F238E27FC236}">
                <a16:creationId xmlns:a16="http://schemas.microsoft.com/office/drawing/2014/main" id="{01FE45AD-FDFE-4B9B-8790-55092521EFAC}"/>
              </a:ext>
            </a:extLst>
          </p:cNvPr>
          <p:cNvSpPr/>
          <p:nvPr/>
        </p:nvSpPr>
        <p:spPr>
          <a:xfrm>
            <a:off x="260985" y="285750"/>
            <a:ext cx="11670030" cy="6286500"/>
          </a:xfrm>
          <a:prstGeom prst="roundRect">
            <a:avLst>
              <a:gd name="adj" fmla="val 492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ectangle 3">
            <a:extLst>
              <a:ext uri="{FF2B5EF4-FFF2-40B4-BE49-F238E27FC236}">
                <a16:creationId xmlns:a16="http://schemas.microsoft.com/office/drawing/2014/main" id="{C44AA4FD-2824-455B-99C8-B23A31C34BB8}"/>
              </a:ext>
            </a:extLst>
          </p:cNvPr>
          <p:cNvSpPr/>
          <p:nvPr/>
        </p:nvSpPr>
        <p:spPr>
          <a:xfrm>
            <a:off x="3636033" y="526301"/>
            <a:ext cx="4919938" cy="1862048"/>
          </a:xfrm>
          <a:prstGeom prst="rect">
            <a:avLst/>
          </a:prstGeom>
          <a:solidFill>
            <a:srgbClr val="92D050"/>
          </a:solidFill>
          <a:ln w="19050">
            <a:solidFill>
              <a:schemeClr val="tx1"/>
            </a:solidFill>
          </a:ln>
        </p:spPr>
        <p:txBody>
          <a:bodyPr wrap="none" lIns="91440" tIns="45720" rIns="91440" bIns="45720">
            <a:spAutoFit/>
          </a:bodyPr>
          <a:lstStyle/>
          <a:p>
            <a:pPr algn="ctr"/>
            <a:r>
              <a:rPr lang="en-US" sz="11500" b="0" cap="none" spc="0" dirty="0">
                <a:ln w="0"/>
                <a:solidFill>
                  <a:schemeClr val="tx1"/>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ragged</a:t>
            </a:r>
          </a:p>
        </p:txBody>
      </p:sp>
      <p:pic>
        <p:nvPicPr>
          <p:cNvPr id="3074" name="Picture 2" descr="Edge Stamp High Res Stock Images | Shutterstock">
            <a:extLst>
              <a:ext uri="{FF2B5EF4-FFF2-40B4-BE49-F238E27FC236}">
                <a16:creationId xmlns:a16="http://schemas.microsoft.com/office/drawing/2014/main" id="{31E4022A-4D15-4FB4-BE3C-0A80C0BC797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8232"/>
          <a:stretch/>
        </p:blipFill>
        <p:spPr bwMode="auto">
          <a:xfrm>
            <a:off x="3181577" y="2848726"/>
            <a:ext cx="5828846" cy="3241852"/>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a:extLst>
              <a:ext uri="{FF2B5EF4-FFF2-40B4-BE49-F238E27FC236}">
                <a16:creationId xmlns:a16="http://schemas.microsoft.com/office/drawing/2014/main" id="{CEAA25C6-8367-4625-8DE4-87FBEA740FCB}"/>
              </a:ext>
            </a:extLst>
          </p:cNvPr>
          <p:cNvCxnSpPr>
            <a:cxnSpLocks/>
          </p:cNvCxnSpPr>
          <p:nvPr/>
        </p:nvCxnSpPr>
        <p:spPr>
          <a:xfrm>
            <a:off x="1219200" y="2206171"/>
            <a:ext cx="2206171" cy="1683658"/>
          </a:xfrm>
          <a:prstGeom prst="straightConnector1">
            <a:avLst/>
          </a:prstGeom>
          <a:ln w="76200">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659397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F871BFD-13D3-410D-AAEE-523F5F580F30}"/>
              </a:ext>
            </a:extLst>
          </p:cNvPr>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Rectangle: Rounded Corners 2">
            <a:extLst>
              <a:ext uri="{FF2B5EF4-FFF2-40B4-BE49-F238E27FC236}">
                <a16:creationId xmlns:a16="http://schemas.microsoft.com/office/drawing/2014/main" id="{01FE45AD-FDFE-4B9B-8790-55092521EFAC}"/>
              </a:ext>
            </a:extLst>
          </p:cNvPr>
          <p:cNvSpPr/>
          <p:nvPr/>
        </p:nvSpPr>
        <p:spPr>
          <a:xfrm>
            <a:off x="260985" y="285750"/>
            <a:ext cx="11670030" cy="6286500"/>
          </a:xfrm>
          <a:prstGeom prst="roundRect">
            <a:avLst>
              <a:gd name="adj" fmla="val 492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ectangle 3">
            <a:extLst>
              <a:ext uri="{FF2B5EF4-FFF2-40B4-BE49-F238E27FC236}">
                <a16:creationId xmlns:a16="http://schemas.microsoft.com/office/drawing/2014/main" id="{C44AA4FD-2824-455B-99C8-B23A31C34BB8}"/>
              </a:ext>
            </a:extLst>
          </p:cNvPr>
          <p:cNvSpPr/>
          <p:nvPr/>
        </p:nvSpPr>
        <p:spPr>
          <a:xfrm>
            <a:off x="3206431" y="526301"/>
            <a:ext cx="5779147" cy="1862048"/>
          </a:xfrm>
          <a:prstGeom prst="rect">
            <a:avLst/>
          </a:prstGeom>
          <a:solidFill>
            <a:srgbClr val="92D050"/>
          </a:solidFill>
          <a:ln w="19050">
            <a:solidFill>
              <a:schemeClr val="tx1"/>
            </a:solidFill>
          </a:ln>
        </p:spPr>
        <p:txBody>
          <a:bodyPr wrap="none" lIns="91440" tIns="45720" rIns="91440" bIns="45720">
            <a:spAutoFit/>
          </a:bodyPr>
          <a:lstStyle/>
          <a:p>
            <a:pPr algn="ctr"/>
            <a:r>
              <a:rPr lang="en-US" sz="11500" b="0" cap="none" spc="0" dirty="0">
                <a:ln w="0"/>
                <a:solidFill>
                  <a:schemeClr val="tx1"/>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admired</a:t>
            </a:r>
          </a:p>
        </p:txBody>
      </p:sp>
      <p:pic>
        <p:nvPicPr>
          <p:cNvPr id="11266" name="Picture 2" descr="🥇 praised clipart vector in AI, SVG, EPS or PSD">
            <a:extLst>
              <a:ext uri="{FF2B5EF4-FFF2-40B4-BE49-F238E27FC236}">
                <a16:creationId xmlns:a16="http://schemas.microsoft.com/office/drawing/2014/main" id="{094257B6-3045-436B-A9A2-FDE6F5E5AF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9562" y="2503862"/>
            <a:ext cx="3952875" cy="3952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5264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F871BFD-13D3-410D-AAEE-523F5F580F30}"/>
              </a:ext>
            </a:extLst>
          </p:cNvPr>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Rectangle: Rounded Corners 2">
            <a:extLst>
              <a:ext uri="{FF2B5EF4-FFF2-40B4-BE49-F238E27FC236}">
                <a16:creationId xmlns:a16="http://schemas.microsoft.com/office/drawing/2014/main" id="{01FE45AD-FDFE-4B9B-8790-55092521EFAC}"/>
              </a:ext>
            </a:extLst>
          </p:cNvPr>
          <p:cNvSpPr/>
          <p:nvPr/>
        </p:nvSpPr>
        <p:spPr>
          <a:xfrm>
            <a:off x="260985" y="285750"/>
            <a:ext cx="11670030" cy="6286500"/>
          </a:xfrm>
          <a:prstGeom prst="roundRect">
            <a:avLst>
              <a:gd name="adj" fmla="val 492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ectangle 3">
            <a:extLst>
              <a:ext uri="{FF2B5EF4-FFF2-40B4-BE49-F238E27FC236}">
                <a16:creationId xmlns:a16="http://schemas.microsoft.com/office/drawing/2014/main" id="{C44AA4FD-2824-455B-99C8-B23A31C34BB8}"/>
              </a:ext>
            </a:extLst>
          </p:cNvPr>
          <p:cNvSpPr/>
          <p:nvPr/>
        </p:nvSpPr>
        <p:spPr>
          <a:xfrm>
            <a:off x="3668097" y="526301"/>
            <a:ext cx="4855817" cy="1862048"/>
          </a:xfrm>
          <a:prstGeom prst="rect">
            <a:avLst/>
          </a:prstGeom>
          <a:solidFill>
            <a:srgbClr val="92D050"/>
          </a:solidFill>
          <a:ln w="19050">
            <a:solidFill>
              <a:schemeClr val="tx1"/>
            </a:solidFill>
          </a:ln>
        </p:spPr>
        <p:txBody>
          <a:bodyPr wrap="none" lIns="91440" tIns="45720" rIns="91440" bIns="45720">
            <a:spAutoFit/>
          </a:bodyPr>
          <a:lstStyle/>
          <a:p>
            <a:pPr algn="ctr"/>
            <a:r>
              <a:rPr lang="en-US" sz="11500" b="0" cap="none" spc="0" dirty="0">
                <a:ln w="0"/>
                <a:solidFill>
                  <a:schemeClr val="tx1"/>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copper</a:t>
            </a:r>
          </a:p>
        </p:txBody>
      </p:sp>
      <p:pic>
        <p:nvPicPr>
          <p:cNvPr id="12290" name="Picture 2" descr="Bare Copper Wire at Rs 550/gauge | Bare Copper Wire | ID: 15845302848">
            <a:extLst>
              <a:ext uri="{FF2B5EF4-FFF2-40B4-BE49-F238E27FC236}">
                <a16:creationId xmlns:a16="http://schemas.microsoft.com/office/drawing/2014/main" id="{B9AA5370-DD65-4E63-8F62-DA0ACBC7C9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7024" y="3045574"/>
            <a:ext cx="3286125" cy="3286125"/>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Download Coins Clipart Cash Pile - Copper Coins PNG Image with No  Background - PNGkey.com">
            <a:extLst>
              <a:ext uri="{FF2B5EF4-FFF2-40B4-BE49-F238E27FC236}">
                <a16:creationId xmlns:a16="http://schemas.microsoft.com/office/drawing/2014/main" id="{C4960606-E08B-4CD9-8965-29CD121601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65325" y="3117397"/>
            <a:ext cx="3904343" cy="2928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0076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9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2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F871BFD-13D3-410D-AAEE-523F5F580F30}"/>
              </a:ext>
            </a:extLst>
          </p:cNvPr>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Rectangle: Rounded Corners 2">
            <a:extLst>
              <a:ext uri="{FF2B5EF4-FFF2-40B4-BE49-F238E27FC236}">
                <a16:creationId xmlns:a16="http://schemas.microsoft.com/office/drawing/2014/main" id="{01FE45AD-FDFE-4B9B-8790-55092521EFAC}"/>
              </a:ext>
            </a:extLst>
          </p:cNvPr>
          <p:cNvSpPr/>
          <p:nvPr/>
        </p:nvSpPr>
        <p:spPr>
          <a:xfrm>
            <a:off x="260985" y="285750"/>
            <a:ext cx="11670030" cy="6286500"/>
          </a:xfrm>
          <a:prstGeom prst="roundRect">
            <a:avLst>
              <a:gd name="adj" fmla="val 492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ectangle 3">
            <a:extLst>
              <a:ext uri="{FF2B5EF4-FFF2-40B4-BE49-F238E27FC236}">
                <a16:creationId xmlns:a16="http://schemas.microsoft.com/office/drawing/2014/main" id="{C44AA4FD-2824-455B-99C8-B23A31C34BB8}"/>
              </a:ext>
            </a:extLst>
          </p:cNvPr>
          <p:cNvSpPr/>
          <p:nvPr/>
        </p:nvSpPr>
        <p:spPr>
          <a:xfrm>
            <a:off x="2546800" y="526301"/>
            <a:ext cx="7098418" cy="1862048"/>
          </a:xfrm>
          <a:prstGeom prst="rect">
            <a:avLst/>
          </a:prstGeom>
          <a:solidFill>
            <a:srgbClr val="92D050"/>
          </a:solidFill>
          <a:ln w="19050">
            <a:solidFill>
              <a:schemeClr val="tx1"/>
            </a:solidFill>
          </a:ln>
        </p:spPr>
        <p:txBody>
          <a:bodyPr wrap="none" lIns="91440" tIns="45720" rIns="91440" bIns="45720">
            <a:spAutoFit/>
          </a:bodyPr>
          <a:lstStyle/>
          <a:p>
            <a:pPr algn="ctr"/>
            <a:r>
              <a:rPr lang="en-US" sz="11500" b="0" cap="none" spc="0" dirty="0">
                <a:ln w="0"/>
                <a:solidFill>
                  <a:schemeClr val="tx1"/>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dictionary</a:t>
            </a:r>
          </a:p>
        </p:txBody>
      </p:sp>
      <p:pic>
        <p:nvPicPr>
          <p:cNvPr id="13314" name="Picture 2" descr="Advantages of using a dictionary | Langports">
            <a:extLst>
              <a:ext uri="{FF2B5EF4-FFF2-40B4-BE49-F238E27FC236}">
                <a16:creationId xmlns:a16="http://schemas.microsoft.com/office/drawing/2014/main" id="{4AF5C88C-59AB-4244-946C-7B0A6E7D42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803" y="3355681"/>
            <a:ext cx="4896444" cy="2510597"/>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Listen up, fam: 1,400 new words added to dictionary in controversial  &amp;#39;updation&amp;#39; | UK News | Sky News">
            <a:extLst>
              <a:ext uri="{FF2B5EF4-FFF2-40B4-BE49-F238E27FC236}">
                <a16:creationId xmlns:a16="http://schemas.microsoft.com/office/drawing/2014/main" id="{18F783C4-AB75-4BF0-94A3-5A3CEE1081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2234" y="2958232"/>
            <a:ext cx="5411794" cy="30441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12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3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F871BFD-13D3-410D-AAEE-523F5F580F30}"/>
              </a:ext>
            </a:extLst>
          </p:cNvPr>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Rectangle: Rounded Corners 2">
            <a:extLst>
              <a:ext uri="{FF2B5EF4-FFF2-40B4-BE49-F238E27FC236}">
                <a16:creationId xmlns:a16="http://schemas.microsoft.com/office/drawing/2014/main" id="{01FE45AD-FDFE-4B9B-8790-55092521EFAC}"/>
              </a:ext>
            </a:extLst>
          </p:cNvPr>
          <p:cNvSpPr/>
          <p:nvPr/>
        </p:nvSpPr>
        <p:spPr>
          <a:xfrm>
            <a:off x="260985" y="285750"/>
            <a:ext cx="11670030" cy="6286500"/>
          </a:xfrm>
          <a:prstGeom prst="roundRect">
            <a:avLst>
              <a:gd name="adj" fmla="val 492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ectangle 3">
            <a:extLst>
              <a:ext uri="{FF2B5EF4-FFF2-40B4-BE49-F238E27FC236}">
                <a16:creationId xmlns:a16="http://schemas.microsoft.com/office/drawing/2014/main" id="{C44AA4FD-2824-455B-99C8-B23A31C34BB8}"/>
              </a:ext>
            </a:extLst>
          </p:cNvPr>
          <p:cNvSpPr/>
          <p:nvPr/>
        </p:nvSpPr>
        <p:spPr>
          <a:xfrm>
            <a:off x="2587678" y="526301"/>
            <a:ext cx="7016665" cy="1862048"/>
          </a:xfrm>
          <a:prstGeom prst="rect">
            <a:avLst/>
          </a:prstGeom>
          <a:solidFill>
            <a:srgbClr val="92D050"/>
          </a:solidFill>
          <a:ln w="19050">
            <a:solidFill>
              <a:schemeClr val="tx1"/>
            </a:solidFill>
          </a:ln>
        </p:spPr>
        <p:txBody>
          <a:bodyPr wrap="none" lIns="91440" tIns="45720" rIns="91440" bIns="45720">
            <a:spAutoFit/>
          </a:bodyPr>
          <a:lstStyle/>
          <a:p>
            <a:pPr algn="ctr"/>
            <a:r>
              <a:rPr lang="en-US" sz="11500" b="0" cap="none" spc="0" dirty="0">
                <a:ln w="0"/>
                <a:solidFill>
                  <a:schemeClr val="tx1"/>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separated</a:t>
            </a:r>
          </a:p>
        </p:txBody>
      </p:sp>
      <p:pic>
        <p:nvPicPr>
          <p:cNvPr id="14338" name="Picture 2" descr="How to Set Up a Home Filing System">
            <a:extLst>
              <a:ext uri="{FF2B5EF4-FFF2-40B4-BE49-F238E27FC236}">
                <a16:creationId xmlns:a16="http://schemas.microsoft.com/office/drawing/2014/main" id="{48417DE2-C19A-4205-8314-2D1F32E8CF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6543" y="2605394"/>
            <a:ext cx="5796643" cy="3864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248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F871BFD-13D3-410D-AAEE-523F5F580F30}"/>
              </a:ext>
            </a:extLst>
          </p:cNvPr>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Rectangle: Rounded Corners 2">
            <a:extLst>
              <a:ext uri="{FF2B5EF4-FFF2-40B4-BE49-F238E27FC236}">
                <a16:creationId xmlns:a16="http://schemas.microsoft.com/office/drawing/2014/main" id="{01FE45AD-FDFE-4B9B-8790-55092521EFAC}"/>
              </a:ext>
            </a:extLst>
          </p:cNvPr>
          <p:cNvSpPr/>
          <p:nvPr/>
        </p:nvSpPr>
        <p:spPr>
          <a:xfrm>
            <a:off x="260985" y="285750"/>
            <a:ext cx="11670030" cy="6286500"/>
          </a:xfrm>
          <a:prstGeom prst="roundRect">
            <a:avLst>
              <a:gd name="adj" fmla="val 492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6C5EC33D-20BC-460A-A52D-D6343BD5970E}"/>
              </a:ext>
            </a:extLst>
          </p:cNvPr>
          <p:cNvPicPr>
            <a:picLocks noChangeAspect="1"/>
          </p:cNvPicPr>
          <p:nvPr/>
        </p:nvPicPr>
        <p:blipFill>
          <a:blip r:embed="rId3"/>
          <a:stretch>
            <a:fillRect/>
          </a:stretch>
        </p:blipFill>
        <p:spPr>
          <a:xfrm>
            <a:off x="1635227" y="546325"/>
            <a:ext cx="8640887" cy="5974740"/>
          </a:xfrm>
          <a:prstGeom prst="rect">
            <a:avLst/>
          </a:prstGeom>
        </p:spPr>
      </p:pic>
    </p:spTree>
    <p:extLst>
      <p:ext uri="{BB962C8B-B14F-4D97-AF65-F5344CB8AC3E}">
        <p14:creationId xmlns:p14="http://schemas.microsoft.com/office/powerpoint/2010/main" val="10522991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F871BFD-13D3-410D-AAEE-523F5F580F30}"/>
              </a:ext>
            </a:extLst>
          </p:cNvPr>
          <p:cNvSpPr/>
          <p:nvPr/>
        </p:nvSpPr>
        <p:spPr>
          <a:xfrm>
            <a:off x="0" y="0"/>
            <a:ext cx="12192000" cy="68580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dirty="0"/>
          </a:p>
        </p:txBody>
      </p:sp>
      <p:sp>
        <p:nvSpPr>
          <p:cNvPr id="3" name="Rectangle: Rounded Corners 2">
            <a:extLst>
              <a:ext uri="{FF2B5EF4-FFF2-40B4-BE49-F238E27FC236}">
                <a16:creationId xmlns:a16="http://schemas.microsoft.com/office/drawing/2014/main" id="{01FE45AD-FDFE-4B9B-8790-55092521EFAC}"/>
              </a:ext>
            </a:extLst>
          </p:cNvPr>
          <p:cNvSpPr/>
          <p:nvPr/>
        </p:nvSpPr>
        <p:spPr>
          <a:xfrm>
            <a:off x="260985" y="285750"/>
            <a:ext cx="11670030" cy="6286500"/>
          </a:xfrm>
          <a:prstGeom prst="roundRect">
            <a:avLst>
              <a:gd name="adj" fmla="val 492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3">
            <a:extLst>
              <a:ext uri="{FF2B5EF4-FFF2-40B4-BE49-F238E27FC236}">
                <a16:creationId xmlns:a16="http://schemas.microsoft.com/office/drawing/2014/main" id="{4660DF3F-EA84-4EA9-895A-C39C2767B019}"/>
              </a:ext>
            </a:extLst>
          </p:cNvPr>
          <p:cNvPicPr>
            <a:picLocks noChangeAspect="1"/>
          </p:cNvPicPr>
          <p:nvPr/>
        </p:nvPicPr>
        <p:blipFill>
          <a:blip r:embed="rId3"/>
          <a:stretch>
            <a:fillRect/>
          </a:stretch>
        </p:blipFill>
        <p:spPr>
          <a:xfrm>
            <a:off x="3819701" y="435757"/>
            <a:ext cx="4552597" cy="59864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0924812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F871BFD-13D3-410D-AAEE-523F5F580F30}"/>
              </a:ext>
            </a:extLst>
          </p:cNvPr>
          <p:cNvSpPr/>
          <p:nvPr/>
        </p:nvSpPr>
        <p:spPr>
          <a:xfrm>
            <a:off x="0" y="0"/>
            <a:ext cx="12192000" cy="68580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GB" dirty="0"/>
          </a:p>
        </p:txBody>
      </p:sp>
      <p:sp>
        <p:nvSpPr>
          <p:cNvPr id="3" name="Rectangle: Rounded Corners 2">
            <a:extLst>
              <a:ext uri="{FF2B5EF4-FFF2-40B4-BE49-F238E27FC236}">
                <a16:creationId xmlns:a16="http://schemas.microsoft.com/office/drawing/2014/main" id="{01FE45AD-FDFE-4B9B-8790-55092521EFAC}"/>
              </a:ext>
            </a:extLst>
          </p:cNvPr>
          <p:cNvSpPr/>
          <p:nvPr/>
        </p:nvSpPr>
        <p:spPr>
          <a:xfrm>
            <a:off x="260985" y="285750"/>
            <a:ext cx="11670030" cy="6286500"/>
          </a:xfrm>
          <a:prstGeom prst="roundRect">
            <a:avLst>
              <a:gd name="adj" fmla="val 492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a:extLst>
              <a:ext uri="{FF2B5EF4-FFF2-40B4-BE49-F238E27FC236}">
                <a16:creationId xmlns:a16="http://schemas.microsoft.com/office/drawing/2014/main" id="{335461CE-4774-4EA3-92A4-2BF40EDADF3B}"/>
              </a:ext>
            </a:extLst>
          </p:cNvPr>
          <p:cNvSpPr txBox="1"/>
          <p:nvPr/>
        </p:nvSpPr>
        <p:spPr>
          <a:xfrm>
            <a:off x="1944913" y="2325826"/>
            <a:ext cx="8911773" cy="3696589"/>
          </a:xfrm>
          <a:prstGeom prst="rect">
            <a:avLst/>
          </a:prstGeom>
          <a:solidFill>
            <a:schemeClr val="bg2">
              <a:lumMod val="90000"/>
            </a:schemeClr>
          </a:solidFill>
          <a:ln w="38100">
            <a:solidFill>
              <a:schemeClr val="accent1">
                <a:lumMod val="50000"/>
              </a:schemeClr>
            </a:solidFill>
          </a:ln>
        </p:spPr>
        <p:txBody>
          <a:bodyPr wrap="square" rtlCol="0">
            <a:spAutoFit/>
          </a:bodyPr>
          <a:lstStyle/>
          <a:p>
            <a:pPr lvl="0">
              <a:lnSpc>
                <a:spcPct val="150000"/>
              </a:lnSpc>
            </a:pPr>
            <a:r>
              <a:rPr lang="en-GB" sz="4000" dirty="0">
                <a:latin typeface="Andika" panose="02000000000000000000" pitchFamily="2" charset="0"/>
                <a:ea typeface="Andika" panose="02000000000000000000" pitchFamily="2" charset="0"/>
                <a:cs typeface="Andika" panose="02000000000000000000" pitchFamily="2" charset="0"/>
              </a:rPr>
              <a:t>1. What did Max collect?</a:t>
            </a:r>
          </a:p>
          <a:p>
            <a:pPr marL="711200" lvl="0" indent="-87313">
              <a:lnSpc>
                <a:spcPct val="150000"/>
              </a:lnSpc>
            </a:pPr>
            <a:r>
              <a:rPr lang="en-GB" sz="4000" dirty="0">
                <a:latin typeface="Andika" panose="02000000000000000000" pitchFamily="2" charset="0"/>
                <a:ea typeface="Andika" panose="02000000000000000000" pitchFamily="2" charset="0"/>
                <a:cs typeface="Andika" panose="02000000000000000000" pitchFamily="2" charset="0"/>
              </a:rPr>
              <a:t>Stamps					</a:t>
            </a:r>
            <a:r>
              <a:rPr lang="en-GB" sz="4000" dirty="0">
                <a:latin typeface="Andika" panose="02000000000000000000" pitchFamily="2" charset="0"/>
                <a:ea typeface="Andika" panose="02000000000000000000" pitchFamily="2" charset="0"/>
                <a:cs typeface="Andika" panose="02000000000000000000" pitchFamily="2" charset="0"/>
                <a:sym typeface="Wingdings" panose="05000000000000000000" pitchFamily="2" charset="2"/>
              </a:rPr>
              <a:t></a:t>
            </a:r>
            <a:r>
              <a:rPr lang="en-GB" sz="4000" dirty="0">
                <a:latin typeface="Andika" panose="02000000000000000000" pitchFamily="2" charset="0"/>
                <a:ea typeface="Andika" panose="02000000000000000000" pitchFamily="2" charset="0"/>
                <a:cs typeface="Andika" panose="02000000000000000000" pitchFamily="2" charset="0"/>
              </a:rPr>
              <a:t>		</a:t>
            </a:r>
          </a:p>
          <a:p>
            <a:pPr marL="711200" lvl="0" indent="-87313">
              <a:lnSpc>
                <a:spcPct val="150000"/>
              </a:lnSpc>
            </a:pPr>
            <a:r>
              <a:rPr lang="en-GB" sz="4000" dirty="0">
                <a:latin typeface="Andika" panose="02000000000000000000" pitchFamily="2" charset="0"/>
                <a:ea typeface="Andika" panose="02000000000000000000" pitchFamily="2" charset="0"/>
                <a:cs typeface="Andika" panose="02000000000000000000" pitchFamily="2" charset="0"/>
              </a:rPr>
              <a:t>Words				 	</a:t>
            </a:r>
            <a:r>
              <a:rPr lang="en-GB" sz="4000" dirty="0">
                <a:latin typeface="Andika" panose="02000000000000000000" pitchFamily="2" charset="0"/>
                <a:ea typeface="Andika" panose="02000000000000000000" pitchFamily="2" charset="0"/>
                <a:cs typeface="Andika" panose="02000000000000000000" pitchFamily="2" charset="0"/>
                <a:sym typeface="Wingdings" panose="05000000000000000000" pitchFamily="2" charset="2"/>
              </a:rPr>
              <a:t></a:t>
            </a:r>
            <a:r>
              <a:rPr lang="en-GB" sz="4000" dirty="0">
                <a:latin typeface="Andika" panose="02000000000000000000" pitchFamily="2" charset="0"/>
                <a:ea typeface="Andika" panose="02000000000000000000" pitchFamily="2" charset="0"/>
                <a:cs typeface="Andika" panose="02000000000000000000" pitchFamily="2" charset="0"/>
              </a:rPr>
              <a:t>		         </a:t>
            </a:r>
          </a:p>
          <a:p>
            <a:pPr marL="711200" lvl="0" indent="-87313">
              <a:lnSpc>
                <a:spcPct val="150000"/>
              </a:lnSpc>
            </a:pPr>
            <a:r>
              <a:rPr lang="en-GB" sz="4000" dirty="0">
                <a:latin typeface="Andika" panose="02000000000000000000" pitchFamily="2" charset="0"/>
                <a:ea typeface="Andika" panose="02000000000000000000" pitchFamily="2" charset="0"/>
                <a:cs typeface="Andika" panose="02000000000000000000" pitchFamily="2" charset="0"/>
              </a:rPr>
              <a:t>Coins		 			</a:t>
            </a:r>
            <a:r>
              <a:rPr lang="en-GB" sz="4000" dirty="0">
                <a:latin typeface="Andika" panose="02000000000000000000" pitchFamily="2" charset="0"/>
                <a:ea typeface="Andika" panose="02000000000000000000" pitchFamily="2" charset="0"/>
                <a:cs typeface="Andika" panose="02000000000000000000" pitchFamily="2" charset="0"/>
                <a:sym typeface="Wingdings" panose="05000000000000000000" pitchFamily="2" charset="2"/>
              </a:rPr>
              <a:t></a:t>
            </a:r>
            <a:endParaRPr lang="en-GB" sz="4000" dirty="0">
              <a:latin typeface="Andika" panose="02000000000000000000" pitchFamily="2" charset="0"/>
              <a:ea typeface="Andika" panose="02000000000000000000" pitchFamily="2" charset="0"/>
              <a:cs typeface="Andika" panose="02000000000000000000" pitchFamily="2" charset="0"/>
            </a:endParaRPr>
          </a:p>
        </p:txBody>
      </p:sp>
      <p:sp>
        <p:nvSpPr>
          <p:cNvPr id="9" name="Rectangle 8">
            <a:extLst>
              <a:ext uri="{FF2B5EF4-FFF2-40B4-BE49-F238E27FC236}">
                <a16:creationId xmlns:a16="http://schemas.microsoft.com/office/drawing/2014/main" id="{739BD831-8E94-4336-A69B-170AFCC1CEC3}"/>
              </a:ext>
            </a:extLst>
          </p:cNvPr>
          <p:cNvSpPr/>
          <p:nvPr/>
        </p:nvSpPr>
        <p:spPr>
          <a:xfrm>
            <a:off x="0" y="285750"/>
            <a:ext cx="12192000" cy="1754326"/>
          </a:xfrm>
          <a:prstGeom prst="rect">
            <a:avLst/>
          </a:prstGeom>
          <a:solidFill>
            <a:srgbClr val="FFC000"/>
          </a:solidFill>
        </p:spPr>
        <p:txBody>
          <a:bodyPr wrap="square" lIns="91440" tIns="45720" rIns="91440" bIns="45720">
            <a:spAutoFit/>
          </a:bodyPr>
          <a:lstStyle/>
          <a:p>
            <a:r>
              <a:rPr 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latin typeface="Andika" panose="02000000000000000000" pitchFamily="2" charset="0"/>
                <a:ea typeface="Andika" panose="02000000000000000000" pitchFamily="2" charset="0"/>
                <a:cs typeface="Andika" panose="02000000000000000000" pitchFamily="2" charset="0"/>
              </a:rPr>
              <a:t>Answer these questions </a:t>
            </a:r>
          </a:p>
          <a:p>
            <a:r>
              <a:rPr 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latin typeface="Andika" panose="02000000000000000000" pitchFamily="2" charset="0"/>
                <a:ea typeface="Andika" panose="02000000000000000000" pitchFamily="2" charset="0"/>
                <a:cs typeface="Andika" panose="02000000000000000000" pitchFamily="2" charset="0"/>
              </a:rPr>
              <a:t>about the text.</a:t>
            </a:r>
          </a:p>
        </p:txBody>
      </p:sp>
      <p:pic>
        <p:nvPicPr>
          <p:cNvPr id="1028" name="Picture 4" descr="File:Circle-icons-pencil 2.svg - Wikimedia Commons">
            <a:extLst>
              <a:ext uri="{FF2B5EF4-FFF2-40B4-BE49-F238E27FC236}">
                <a16:creationId xmlns:a16="http://schemas.microsoft.com/office/drawing/2014/main" id="{0D14C60F-41CB-45BD-9165-A98F285689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2953" y="418896"/>
            <a:ext cx="1488034" cy="14880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466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F871BFD-13D3-410D-AAEE-523F5F580F30}"/>
              </a:ext>
            </a:extLst>
          </p:cNvPr>
          <p:cNvSpPr/>
          <p:nvPr/>
        </p:nvSpPr>
        <p:spPr>
          <a:xfrm>
            <a:off x="0" y="0"/>
            <a:ext cx="12192000" cy="68580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GB" dirty="0"/>
          </a:p>
        </p:txBody>
      </p:sp>
      <p:sp>
        <p:nvSpPr>
          <p:cNvPr id="3" name="Rectangle: Rounded Corners 2">
            <a:extLst>
              <a:ext uri="{FF2B5EF4-FFF2-40B4-BE49-F238E27FC236}">
                <a16:creationId xmlns:a16="http://schemas.microsoft.com/office/drawing/2014/main" id="{01FE45AD-FDFE-4B9B-8790-55092521EFAC}"/>
              </a:ext>
            </a:extLst>
          </p:cNvPr>
          <p:cNvSpPr/>
          <p:nvPr/>
        </p:nvSpPr>
        <p:spPr>
          <a:xfrm>
            <a:off x="260985" y="285750"/>
            <a:ext cx="11670030" cy="6286500"/>
          </a:xfrm>
          <a:prstGeom prst="roundRect">
            <a:avLst>
              <a:gd name="adj" fmla="val 492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739BD831-8E94-4336-A69B-170AFCC1CEC3}"/>
              </a:ext>
            </a:extLst>
          </p:cNvPr>
          <p:cNvSpPr/>
          <p:nvPr/>
        </p:nvSpPr>
        <p:spPr>
          <a:xfrm>
            <a:off x="0" y="285750"/>
            <a:ext cx="12192000" cy="923330"/>
          </a:xfrm>
          <a:prstGeom prst="rect">
            <a:avLst/>
          </a:prstGeom>
          <a:solidFill>
            <a:schemeClr val="tx2">
              <a:lumMod val="40000"/>
              <a:lumOff val="60000"/>
            </a:schemeClr>
          </a:solidFill>
        </p:spPr>
        <p:txBody>
          <a:bodyPr wrap="square" lIns="91440" tIns="45720" rIns="91440" bIns="45720">
            <a:spAutoFit/>
          </a:bodyPr>
          <a:lstStyle/>
          <a:p>
            <a:pPr marL="363538"/>
            <a:r>
              <a:rPr 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latin typeface="Andika" panose="02000000000000000000" pitchFamily="2" charset="0"/>
                <a:ea typeface="Andika" panose="02000000000000000000" pitchFamily="2" charset="0"/>
                <a:cs typeface="Andika" panose="02000000000000000000" pitchFamily="2" charset="0"/>
              </a:rPr>
              <a:t>Look at the text...</a:t>
            </a:r>
          </a:p>
        </p:txBody>
      </p:sp>
      <p:pic>
        <p:nvPicPr>
          <p:cNvPr id="2050" name="Picture 2" descr="Magnifying glass icon Royalty Free Vector Image">
            <a:extLst>
              <a:ext uri="{FF2B5EF4-FFF2-40B4-BE49-F238E27FC236}">
                <a16:creationId xmlns:a16="http://schemas.microsoft.com/office/drawing/2014/main" id="{AE7047ED-B025-45E2-8DCA-4CDC19E5B462}"/>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8333"/>
          <a:stretch/>
        </p:blipFill>
        <p:spPr bwMode="auto">
          <a:xfrm>
            <a:off x="10512244" y="109211"/>
            <a:ext cx="1418771" cy="1404583"/>
          </a:xfrm>
          <a:prstGeom prst="ellipse">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D2A46F7B-4FE1-46F5-8F6D-A3D3011F3831}"/>
              </a:ext>
            </a:extLst>
          </p:cNvPr>
          <p:cNvPicPr>
            <a:picLocks noChangeAspect="1"/>
          </p:cNvPicPr>
          <p:nvPr/>
        </p:nvPicPr>
        <p:blipFill>
          <a:blip r:embed="rId4"/>
          <a:stretch>
            <a:fillRect/>
          </a:stretch>
        </p:blipFill>
        <p:spPr>
          <a:xfrm>
            <a:off x="377371" y="2649609"/>
            <a:ext cx="11553644" cy="105545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11" name="Straight Connector 10">
            <a:extLst>
              <a:ext uri="{FF2B5EF4-FFF2-40B4-BE49-F238E27FC236}">
                <a16:creationId xmlns:a16="http://schemas.microsoft.com/office/drawing/2014/main" id="{8D1171B3-D672-42D5-8647-64EBF551EAB2}"/>
              </a:ext>
            </a:extLst>
          </p:cNvPr>
          <p:cNvCxnSpPr/>
          <p:nvPr/>
        </p:nvCxnSpPr>
        <p:spPr>
          <a:xfrm>
            <a:off x="7170058" y="3679668"/>
            <a:ext cx="1204686" cy="0"/>
          </a:xfrm>
          <a:prstGeom prst="line">
            <a:avLst/>
          </a:prstGeom>
          <a:ln w="3810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504082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F2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5" name="Rectangle 74">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Content Placeholder 10">
            <a:extLst>
              <a:ext uri="{FF2B5EF4-FFF2-40B4-BE49-F238E27FC236}">
                <a16:creationId xmlns:a16="http://schemas.microsoft.com/office/drawing/2014/main" id="{D6BE8F0F-99CA-4624-BE99-E95152857094}"/>
              </a:ext>
            </a:extLst>
          </p:cNvPr>
          <p:cNvSpPr>
            <a:spLocks noGrp="1"/>
          </p:cNvSpPr>
          <p:nvPr>
            <p:ph idx="1"/>
          </p:nvPr>
        </p:nvSpPr>
        <p:spPr>
          <a:xfrm>
            <a:off x="477012" y="1325820"/>
            <a:ext cx="11127159" cy="4949249"/>
          </a:xfrm>
        </p:spPr>
        <p:txBody>
          <a:bodyPr vert="horz" lIns="91440" tIns="45720" rIns="91440" bIns="45720" rtlCol="0" anchor="t">
            <a:normAutofit/>
          </a:bodyPr>
          <a:lstStyle/>
          <a:p>
            <a:pPr>
              <a:lnSpc>
                <a:spcPct val="107000"/>
              </a:lnSpc>
              <a:spcAft>
                <a:spcPts val="800"/>
              </a:spcAft>
            </a:pPr>
            <a:r>
              <a:rPr lang="en-GB" sz="1400" dirty="0">
                <a:latin typeface="Andika"/>
                <a:ea typeface="Andika"/>
                <a:cs typeface="Andika"/>
              </a:rPr>
              <a:t>This lesson is pegged directly to Learning Outcome</a:t>
            </a:r>
            <a:r>
              <a:rPr lang="en-GB" sz="1400" dirty="0">
                <a:latin typeface="Andika" panose="02000000000000000000" pitchFamily="2" charset="0"/>
                <a:ea typeface="Andika" panose="02000000000000000000" pitchFamily="2" charset="0"/>
                <a:cs typeface="Andika" panose="02000000000000000000" pitchFamily="2" charset="0"/>
              </a:rPr>
              <a:t> </a:t>
            </a:r>
            <a:r>
              <a:rPr lang="en-GB" sz="1400" i="1" dirty="0">
                <a:latin typeface="Calibri" panose="020F0502020204030204" pitchFamily="34" charset="0"/>
                <a:ea typeface="Calibri" panose="020F0502020204030204" pitchFamily="34" charset="0"/>
                <a:cs typeface="Times New Roman" panose="02020603050405020304" pitchFamily="18" charset="0"/>
              </a:rPr>
              <a:t>LIT 5.3 I can respond to simple poems, stories, and plays by </a:t>
            </a:r>
            <a:r>
              <a:rPr lang="en-GB" sz="1400" b="1" i="1" dirty="0">
                <a:latin typeface="Calibri" panose="020F0502020204030204" pitchFamily="34" charset="0"/>
                <a:ea typeface="Calibri" panose="020F0502020204030204" pitchFamily="34" charset="0"/>
                <a:cs typeface="Times New Roman" panose="02020603050405020304" pitchFamily="18" charset="0"/>
              </a:rPr>
              <a:t>speaking and writing</a:t>
            </a:r>
            <a:r>
              <a:rPr lang="en-GB" sz="1400" i="1" dirty="0">
                <a:latin typeface="Calibri" panose="020F0502020204030204" pitchFamily="34" charset="0"/>
                <a:ea typeface="Calibri" panose="020F0502020204030204" pitchFamily="34" charset="0"/>
                <a:cs typeface="Times New Roman" panose="02020603050405020304" pitchFamily="18" charset="0"/>
              </a:rPr>
              <a:t> briefly about </a:t>
            </a:r>
            <a:r>
              <a:rPr lang="en-GB" sz="1400" b="1" i="1" dirty="0">
                <a:latin typeface="Calibri" panose="020F0502020204030204" pitchFamily="34" charset="0"/>
                <a:ea typeface="Calibri" panose="020F0502020204030204" pitchFamily="34" charset="0"/>
                <a:cs typeface="Times New Roman" panose="02020603050405020304" pitchFamily="18" charset="0"/>
              </a:rPr>
              <a:t>how I feel about the literary texts and about the events and characters</a:t>
            </a:r>
            <a:r>
              <a:rPr lang="en-GB" sz="1400" i="1" dirty="0">
                <a:latin typeface="Calibri" panose="020F0502020204030204" pitchFamily="34" charset="0"/>
                <a:ea typeface="Calibri" panose="020F0502020204030204" pitchFamily="34" charset="0"/>
                <a:cs typeface="Times New Roman" panose="02020603050405020304" pitchFamily="18" charset="0"/>
              </a:rPr>
              <a:t> in these texts.</a:t>
            </a:r>
            <a:endParaRPr lang="en-GB" sz="1400" i="1" dirty="0">
              <a:latin typeface="Andika" panose="02000000000000000000" pitchFamily="2" charset="0"/>
              <a:ea typeface="Andika" panose="02000000000000000000" pitchFamily="2" charset="0"/>
              <a:cs typeface="Andika" panose="02000000000000000000" pitchFamily="2" charset="0"/>
            </a:endParaRPr>
          </a:p>
          <a:p>
            <a:pPr>
              <a:lnSpc>
                <a:spcPct val="107000"/>
              </a:lnSpc>
              <a:spcAft>
                <a:spcPts val="800"/>
              </a:spcAft>
            </a:pPr>
            <a:r>
              <a:rPr lang="en-GB" sz="1400" dirty="0">
                <a:latin typeface="Andika" panose="02000000000000000000" pitchFamily="2" charset="0"/>
                <a:ea typeface="Andika" panose="02000000000000000000" pitchFamily="2" charset="0"/>
                <a:cs typeface="Andika" panose="02000000000000000000" pitchFamily="2" charset="0"/>
              </a:rPr>
              <a:t>Teachers are to refer to the Scheme of Work where each lesson is explained in more detail.</a:t>
            </a:r>
          </a:p>
          <a:p>
            <a:pPr>
              <a:lnSpc>
                <a:spcPct val="107000"/>
              </a:lnSpc>
              <a:spcAft>
                <a:spcPts val="800"/>
              </a:spcAft>
            </a:pPr>
            <a:r>
              <a:rPr lang="en-GB" sz="1400" dirty="0">
                <a:latin typeface="Andika" panose="02000000000000000000" pitchFamily="2" charset="0"/>
                <a:ea typeface="Andika" panose="02000000000000000000" pitchFamily="2" charset="0"/>
                <a:cs typeface="Andika" panose="02000000000000000000" pitchFamily="2" charset="0"/>
              </a:rPr>
              <a:t>The book </a:t>
            </a:r>
            <a:r>
              <a:rPr lang="en-GB" sz="1400" i="1" dirty="0">
                <a:latin typeface="Andika" panose="02000000000000000000" pitchFamily="2" charset="0"/>
                <a:ea typeface="Andika" panose="02000000000000000000" pitchFamily="2" charset="0"/>
                <a:cs typeface="Andika" panose="02000000000000000000" pitchFamily="2" charset="0"/>
              </a:rPr>
              <a:t>Max’s Words </a:t>
            </a:r>
            <a:r>
              <a:rPr lang="en-GB" sz="1400" dirty="0">
                <a:latin typeface="Andika" panose="02000000000000000000" pitchFamily="2" charset="0"/>
                <a:ea typeface="Andika" panose="02000000000000000000" pitchFamily="2" charset="0"/>
                <a:cs typeface="Andika" panose="02000000000000000000" pitchFamily="2" charset="0"/>
              </a:rPr>
              <a:t>by</a:t>
            </a:r>
            <a:r>
              <a:rPr lang="en-GB" sz="1400" i="1" dirty="0">
                <a:latin typeface="Andika" panose="02000000000000000000" pitchFamily="2" charset="0"/>
                <a:ea typeface="Andika" panose="02000000000000000000" pitchFamily="2" charset="0"/>
                <a:cs typeface="Andika" panose="02000000000000000000" pitchFamily="2" charset="0"/>
              </a:rPr>
              <a:t> </a:t>
            </a:r>
            <a:r>
              <a:rPr lang="en-GB" sz="1400" dirty="0">
                <a:latin typeface="Andika" panose="02000000000000000000" pitchFamily="2" charset="0"/>
                <a:ea typeface="Andika" panose="02000000000000000000" pitchFamily="2" charset="0"/>
                <a:cs typeface="Andika" panose="02000000000000000000" pitchFamily="2" charset="0"/>
              </a:rPr>
              <a:t>Kate Banks featured in this lesson may be accessed on: </a:t>
            </a:r>
            <a:r>
              <a:rPr lang="en-GB" sz="1400" dirty="0">
                <a:latin typeface="Andika" panose="02000000000000000000" pitchFamily="2" charset="0"/>
                <a:ea typeface="Andika" panose="02000000000000000000" pitchFamily="2" charset="0"/>
                <a:cs typeface="Andika" panose="02000000000000000000" pitchFamily="2" charset="0"/>
                <a:hlinkClick r:id="rId3"/>
              </a:rPr>
              <a:t>https://www.youtube.com/watch?v=QEpDSQ4hNA0</a:t>
            </a:r>
            <a:endParaRPr lang="en-GB" sz="1400" dirty="0">
              <a:latin typeface="Andika" panose="02000000000000000000" pitchFamily="2" charset="0"/>
              <a:ea typeface="Andika" panose="02000000000000000000" pitchFamily="2" charset="0"/>
              <a:cs typeface="Andika" panose="02000000000000000000" pitchFamily="2" charset="0"/>
            </a:endParaRPr>
          </a:p>
          <a:p>
            <a:pPr>
              <a:lnSpc>
                <a:spcPct val="107000"/>
              </a:lnSpc>
              <a:spcAft>
                <a:spcPts val="800"/>
              </a:spcAft>
            </a:pPr>
            <a:r>
              <a:rPr lang="en-GB" sz="1400" dirty="0">
                <a:latin typeface="Andika"/>
                <a:ea typeface="Andika"/>
                <a:cs typeface="Andika"/>
              </a:rPr>
              <a:t>Effects are included to make the presentation more interactive.  Please present the PowerPoint in Slideshow mode. </a:t>
            </a:r>
            <a:endParaRPr lang="en-GB" sz="1400" dirty="0">
              <a:latin typeface="Andika" panose="02000000000000000000" pitchFamily="2" charset="0"/>
              <a:ea typeface="Andika" panose="02000000000000000000" pitchFamily="2" charset="0"/>
              <a:cs typeface="Andika" panose="02000000000000000000" pitchFamily="2" charset="0"/>
            </a:endParaRPr>
          </a:p>
          <a:p>
            <a:pPr>
              <a:lnSpc>
                <a:spcPct val="150000"/>
              </a:lnSpc>
            </a:pPr>
            <a:r>
              <a:rPr lang="en-GB" sz="1400" dirty="0">
                <a:latin typeface="Andika"/>
                <a:ea typeface="Andika"/>
                <a:cs typeface="Andika"/>
              </a:rPr>
              <a:t>Wherever possible we have included the use of online apps to enhance the teaching and learning experience.</a:t>
            </a:r>
          </a:p>
          <a:p>
            <a:pPr>
              <a:lnSpc>
                <a:spcPct val="150000"/>
              </a:lnSpc>
            </a:pPr>
            <a:r>
              <a:rPr lang="en-GB" sz="1400" dirty="0">
                <a:latin typeface="Andika"/>
                <a:ea typeface="Andika"/>
                <a:cs typeface="Andika"/>
              </a:rPr>
              <a:t>The Notes section underneath the slides may contain some further points which can be developed during the lesson.</a:t>
            </a:r>
          </a:p>
          <a:p>
            <a:pPr>
              <a:lnSpc>
                <a:spcPct val="150000"/>
              </a:lnSpc>
            </a:pPr>
            <a:r>
              <a:rPr lang="en-GB" sz="1400" dirty="0">
                <a:latin typeface="Andika"/>
                <a:ea typeface="Andika"/>
                <a:cs typeface="Andika"/>
              </a:rPr>
              <a:t>Teachers are encouraged to adapt this PowerPoint presentation to meet the learners’ language needs.</a:t>
            </a:r>
          </a:p>
          <a:p>
            <a:pPr>
              <a:lnSpc>
                <a:spcPct val="150000"/>
              </a:lnSpc>
            </a:pPr>
            <a:r>
              <a:rPr lang="en-GB" sz="1400" dirty="0">
                <a:latin typeface="Andika"/>
                <a:ea typeface="Andika"/>
                <a:cs typeface="Andika"/>
              </a:rPr>
              <a:t>Tasks included in the PowerPoint presentation are also being shared as handouts.  </a:t>
            </a:r>
            <a:endParaRPr lang="en-GB" sz="1400" dirty="0">
              <a:latin typeface="Andika" panose="02000000000000000000" pitchFamily="2" charset="0"/>
              <a:ea typeface="Andika" panose="02000000000000000000" pitchFamily="2" charset="0"/>
              <a:cs typeface="Andika" panose="02000000000000000000" pitchFamily="2" charset="0"/>
            </a:endParaRPr>
          </a:p>
          <a:p>
            <a:pPr>
              <a:lnSpc>
                <a:spcPct val="150000"/>
              </a:lnSpc>
            </a:pPr>
            <a:r>
              <a:rPr lang="en-GB" sz="1400" dirty="0">
                <a:latin typeface="Andika"/>
                <a:ea typeface="Andika"/>
                <a:cs typeface="Andika"/>
              </a:rPr>
              <a:t>For any comments, feedback or suggestions please email us at: </a:t>
            </a:r>
            <a:r>
              <a:rPr lang="en-GB" sz="1400" dirty="0">
                <a:latin typeface="Andika"/>
                <a:ea typeface="Andika"/>
                <a:cs typeface="Andika"/>
                <a:hlinkClick r:id="rId4"/>
              </a:rPr>
              <a:t>marie-claire.camilleri@ilearn.edu.mt</a:t>
            </a:r>
            <a:r>
              <a:rPr lang="en-GB" sz="1400" dirty="0">
                <a:latin typeface="Andika"/>
                <a:ea typeface="Andika"/>
                <a:cs typeface="Andika"/>
              </a:rPr>
              <a:t>; </a:t>
            </a:r>
            <a:r>
              <a:rPr lang="en-GB" sz="1400" dirty="0">
                <a:latin typeface="Andika"/>
                <a:ea typeface="Andika"/>
                <a:cs typeface="Andika"/>
                <a:hlinkClick r:id="rId5"/>
              </a:rPr>
              <a:t>urieth.attard@ilearn.edu.mt</a:t>
            </a:r>
            <a:r>
              <a:rPr lang="en-GB" sz="1400" dirty="0">
                <a:latin typeface="Andika"/>
                <a:ea typeface="Andika"/>
                <a:cs typeface="Andika"/>
              </a:rPr>
              <a:t>; </a:t>
            </a:r>
            <a:r>
              <a:rPr lang="en-GB" sz="1400" dirty="0">
                <a:latin typeface="Andika"/>
                <a:ea typeface="Andika"/>
                <a:cs typeface="Andika"/>
                <a:hlinkClick r:id="rId6"/>
              </a:rPr>
              <a:t>mary.jude.camilleri@ilearn.edu.mt</a:t>
            </a:r>
            <a:r>
              <a:rPr lang="en-GB" sz="1400" dirty="0">
                <a:latin typeface="Andika"/>
                <a:ea typeface="Andika"/>
                <a:cs typeface="Andika"/>
              </a:rPr>
              <a:t>.   You may also call the office on: 25983683.</a:t>
            </a:r>
            <a:endParaRPr lang="en-GB" sz="1400" dirty="0">
              <a:latin typeface="Andika" panose="02000000000000000000" pitchFamily="2" charset="0"/>
              <a:ea typeface="Andika" panose="02000000000000000000" pitchFamily="2" charset="0"/>
              <a:cs typeface="Andika" panose="02000000000000000000" pitchFamily="2" charset="0"/>
            </a:endParaRPr>
          </a:p>
        </p:txBody>
      </p:sp>
      <p:sp>
        <p:nvSpPr>
          <p:cNvPr id="6" name="Title 9">
            <a:extLst>
              <a:ext uri="{FF2B5EF4-FFF2-40B4-BE49-F238E27FC236}">
                <a16:creationId xmlns:a16="http://schemas.microsoft.com/office/drawing/2014/main" id="{C23546BF-0A39-49B5-836F-A418306918DF}"/>
              </a:ext>
            </a:extLst>
          </p:cNvPr>
          <p:cNvSpPr>
            <a:spLocks noGrp="1"/>
          </p:cNvSpPr>
          <p:nvPr>
            <p:ph type="title"/>
          </p:nvPr>
        </p:nvSpPr>
        <p:spPr>
          <a:xfrm>
            <a:off x="621737" y="480060"/>
            <a:ext cx="10515600" cy="805785"/>
          </a:xfrm>
        </p:spPr>
        <p:txBody>
          <a:bodyPr>
            <a:normAutofit/>
          </a:bodyPr>
          <a:lstStyle/>
          <a:p>
            <a:r>
              <a:rPr lang="en-GB" sz="2000" dirty="0">
                <a:latin typeface="Andika" panose="02000000000000000000" pitchFamily="2" charset="0"/>
                <a:ea typeface="Andika" panose="02000000000000000000" pitchFamily="2" charset="0"/>
                <a:cs typeface="Andika" panose="02000000000000000000" pitchFamily="2" charset="0"/>
              </a:rPr>
              <a:t>Notes for the Educator</a:t>
            </a:r>
          </a:p>
        </p:txBody>
      </p:sp>
      <p:cxnSp>
        <p:nvCxnSpPr>
          <p:cNvPr id="7" name="Straight Connector 6">
            <a:extLst>
              <a:ext uri="{FF2B5EF4-FFF2-40B4-BE49-F238E27FC236}">
                <a16:creationId xmlns:a16="http://schemas.microsoft.com/office/drawing/2014/main" id="{8C7CE980-3E74-44BE-B13F-EC5B461D1BCE}"/>
              </a:ext>
            </a:extLst>
          </p:cNvPr>
          <p:cNvCxnSpPr/>
          <p:nvPr/>
        </p:nvCxnSpPr>
        <p:spPr>
          <a:xfrm>
            <a:off x="604531" y="1147771"/>
            <a:ext cx="10550012" cy="0"/>
          </a:xfrm>
          <a:prstGeom prst="line">
            <a:avLst/>
          </a:prstGeom>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88C1849A-8EC7-45DA-9FDE-8AFE9A3B3DC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5070" y="5935602"/>
            <a:ext cx="1483624" cy="425258"/>
          </a:xfrm>
          <a:prstGeom prst="rect">
            <a:avLst/>
          </a:prstGeom>
        </p:spPr>
      </p:pic>
    </p:spTree>
    <p:extLst>
      <p:ext uri="{BB962C8B-B14F-4D97-AF65-F5344CB8AC3E}">
        <p14:creationId xmlns:p14="http://schemas.microsoft.com/office/powerpoint/2010/main" val="41097642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F871BFD-13D3-410D-AAEE-523F5F580F30}"/>
              </a:ext>
            </a:extLst>
          </p:cNvPr>
          <p:cNvSpPr/>
          <p:nvPr/>
        </p:nvSpPr>
        <p:spPr>
          <a:xfrm>
            <a:off x="0" y="0"/>
            <a:ext cx="12192000" cy="68580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GB" dirty="0"/>
          </a:p>
        </p:txBody>
      </p:sp>
      <p:sp>
        <p:nvSpPr>
          <p:cNvPr id="3" name="Rectangle: Rounded Corners 2">
            <a:extLst>
              <a:ext uri="{FF2B5EF4-FFF2-40B4-BE49-F238E27FC236}">
                <a16:creationId xmlns:a16="http://schemas.microsoft.com/office/drawing/2014/main" id="{01FE45AD-FDFE-4B9B-8790-55092521EFAC}"/>
              </a:ext>
            </a:extLst>
          </p:cNvPr>
          <p:cNvSpPr/>
          <p:nvPr/>
        </p:nvSpPr>
        <p:spPr>
          <a:xfrm>
            <a:off x="260985" y="285750"/>
            <a:ext cx="11670030" cy="6286500"/>
          </a:xfrm>
          <a:prstGeom prst="roundRect">
            <a:avLst>
              <a:gd name="adj" fmla="val 492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a:extLst>
              <a:ext uri="{FF2B5EF4-FFF2-40B4-BE49-F238E27FC236}">
                <a16:creationId xmlns:a16="http://schemas.microsoft.com/office/drawing/2014/main" id="{335461CE-4774-4EA3-92A4-2BF40EDADF3B}"/>
              </a:ext>
            </a:extLst>
          </p:cNvPr>
          <p:cNvSpPr txBox="1"/>
          <p:nvPr/>
        </p:nvSpPr>
        <p:spPr>
          <a:xfrm>
            <a:off x="711200" y="2470969"/>
            <a:ext cx="10436044" cy="2511906"/>
          </a:xfrm>
          <a:prstGeom prst="rect">
            <a:avLst/>
          </a:prstGeom>
          <a:solidFill>
            <a:schemeClr val="bg2">
              <a:lumMod val="90000"/>
            </a:schemeClr>
          </a:solidFill>
          <a:ln w="38100">
            <a:solidFill>
              <a:schemeClr val="accent1">
                <a:lumMod val="50000"/>
              </a:schemeClr>
            </a:solidFill>
          </a:ln>
        </p:spPr>
        <p:txBody>
          <a:bodyPr wrap="square" rtlCol="0">
            <a:spAutoFit/>
          </a:bodyPr>
          <a:lstStyle/>
          <a:p>
            <a:pPr marL="623888" lvl="0" indent="-623888">
              <a:lnSpc>
                <a:spcPct val="150000"/>
              </a:lnSpc>
            </a:pPr>
            <a:r>
              <a:rPr lang="en-GB" sz="3600" dirty="0">
                <a:latin typeface="Andika" panose="02000000000000000000" pitchFamily="2" charset="0"/>
                <a:ea typeface="Andika" panose="02000000000000000000" pitchFamily="2" charset="0"/>
                <a:cs typeface="Andika" panose="02000000000000000000" pitchFamily="2" charset="0"/>
              </a:rPr>
              <a:t>2. Find and copy a word that describes the edges of the stamps.</a:t>
            </a:r>
          </a:p>
          <a:p>
            <a:pPr marL="623888" lvl="0" indent="-623888">
              <a:lnSpc>
                <a:spcPct val="150000"/>
              </a:lnSpc>
            </a:pPr>
            <a:endParaRPr lang="en-GB" sz="3600" dirty="0">
              <a:latin typeface="Andika" panose="02000000000000000000" pitchFamily="2" charset="0"/>
              <a:ea typeface="Andika" panose="02000000000000000000" pitchFamily="2" charset="0"/>
              <a:cs typeface="Andika" panose="02000000000000000000" pitchFamily="2" charset="0"/>
            </a:endParaRPr>
          </a:p>
        </p:txBody>
      </p:sp>
      <p:sp>
        <p:nvSpPr>
          <p:cNvPr id="9" name="Rectangle 8">
            <a:extLst>
              <a:ext uri="{FF2B5EF4-FFF2-40B4-BE49-F238E27FC236}">
                <a16:creationId xmlns:a16="http://schemas.microsoft.com/office/drawing/2014/main" id="{739BD831-8E94-4336-A69B-170AFCC1CEC3}"/>
              </a:ext>
            </a:extLst>
          </p:cNvPr>
          <p:cNvSpPr/>
          <p:nvPr/>
        </p:nvSpPr>
        <p:spPr>
          <a:xfrm>
            <a:off x="0" y="285750"/>
            <a:ext cx="12192000" cy="1754326"/>
          </a:xfrm>
          <a:prstGeom prst="rect">
            <a:avLst/>
          </a:prstGeom>
          <a:solidFill>
            <a:srgbClr val="FFC000"/>
          </a:solidFill>
        </p:spPr>
        <p:txBody>
          <a:bodyPr wrap="square" lIns="91440" tIns="45720" rIns="91440" bIns="45720">
            <a:spAutoFit/>
          </a:bodyPr>
          <a:lstStyle/>
          <a:p>
            <a:pPr marL="363538"/>
            <a:r>
              <a:rPr 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latin typeface="Andika" panose="02000000000000000000" pitchFamily="2" charset="0"/>
                <a:ea typeface="Andika" panose="02000000000000000000" pitchFamily="2" charset="0"/>
                <a:cs typeface="Andika" panose="02000000000000000000" pitchFamily="2" charset="0"/>
              </a:rPr>
              <a:t>Answer these questions </a:t>
            </a:r>
          </a:p>
          <a:p>
            <a:pPr marL="449263" indent="-85725"/>
            <a:r>
              <a:rPr 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latin typeface="Andika" panose="02000000000000000000" pitchFamily="2" charset="0"/>
                <a:ea typeface="Andika" panose="02000000000000000000" pitchFamily="2" charset="0"/>
                <a:cs typeface="Andika" panose="02000000000000000000" pitchFamily="2" charset="0"/>
              </a:rPr>
              <a:t>about the text.</a:t>
            </a:r>
          </a:p>
        </p:txBody>
      </p:sp>
      <p:pic>
        <p:nvPicPr>
          <p:cNvPr id="1028" name="Picture 4" descr="File:Circle-icons-pencil 2.svg - Wikimedia Commons">
            <a:extLst>
              <a:ext uri="{FF2B5EF4-FFF2-40B4-BE49-F238E27FC236}">
                <a16:creationId xmlns:a16="http://schemas.microsoft.com/office/drawing/2014/main" id="{0D14C60F-41CB-45BD-9165-A98F285689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2953" y="418896"/>
            <a:ext cx="1488034" cy="14880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44198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F871BFD-13D3-410D-AAEE-523F5F580F30}"/>
              </a:ext>
            </a:extLst>
          </p:cNvPr>
          <p:cNvSpPr/>
          <p:nvPr/>
        </p:nvSpPr>
        <p:spPr>
          <a:xfrm>
            <a:off x="0" y="0"/>
            <a:ext cx="12192000" cy="68580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GB" dirty="0"/>
          </a:p>
        </p:txBody>
      </p:sp>
      <p:sp>
        <p:nvSpPr>
          <p:cNvPr id="3" name="Rectangle: Rounded Corners 2">
            <a:extLst>
              <a:ext uri="{FF2B5EF4-FFF2-40B4-BE49-F238E27FC236}">
                <a16:creationId xmlns:a16="http://schemas.microsoft.com/office/drawing/2014/main" id="{01FE45AD-FDFE-4B9B-8790-55092521EFAC}"/>
              </a:ext>
            </a:extLst>
          </p:cNvPr>
          <p:cNvSpPr/>
          <p:nvPr/>
        </p:nvSpPr>
        <p:spPr>
          <a:xfrm>
            <a:off x="260985" y="285750"/>
            <a:ext cx="11670030" cy="6286500"/>
          </a:xfrm>
          <a:prstGeom prst="roundRect">
            <a:avLst>
              <a:gd name="adj" fmla="val 492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739BD831-8E94-4336-A69B-170AFCC1CEC3}"/>
              </a:ext>
            </a:extLst>
          </p:cNvPr>
          <p:cNvSpPr/>
          <p:nvPr/>
        </p:nvSpPr>
        <p:spPr>
          <a:xfrm>
            <a:off x="0" y="285750"/>
            <a:ext cx="12192000" cy="923330"/>
          </a:xfrm>
          <a:prstGeom prst="rect">
            <a:avLst/>
          </a:prstGeom>
          <a:solidFill>
            <a:schemeClr val="tx2">
              <a:lumMod val="40000"/>
              <a:lumOff val="60000"/>
            </a:schemeClr>
          </a:solidFill>
        </p:spPr>
        <p:txBody>
          <a:bodyPr wrap="square" lIns="91440" tIns="45720" rIns="91440" bIns="45720">
            <a:spAutoFit/>
          </a:bodyPr>
          <a:lstStyle/>
          <a:p>
            <a:pPr marL="363538"/>
            <a:r>
              <a:rPr 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latin typeface="Andika" panose="02000000000000000000" pitchFamily="2" charset="0"/>
                <a:ea typeface="Andika" panose="02000000000000000000" pitchFamily="2" charset="0"/>
                <a:cs typeface="Andika" panose="02000000000000000000" pitchFamily="2" charset="0"/>
              </a:rPr>
              <a:t>Look at the text...</a:t>
            </a:r>
          </a:p>
        </p:txBody>
      </p:sp>
      <p:pic>
        <p:nvPicPr>
          <p:cNvPr id="2050" name="Picture 2" descr="Magnifying glass icon Royalty Free Vector Image">
            <a:extLst>
              <a:ext uri="{FF2B5EF4-FFF2-40B4-BE49-F238E27FC236}">
                <a16:creationId xmlns:a16="http://schemas.microsoft.com/office/drawing/2014/main" id="{AE7047ED-B025-45E2-8DCA-4CDC19E5B462}"/>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8333"/>
          <a:stretch/>
        </p:blipFill>
        <p:spPr bwMode="auto">
          <a:xfrm>
            <a:off x="10512244" y="109211"/>
            <a:ext cx="1418771" cy="1404583"/>
          </a:xfrm>
          <a:prstGeom prst="ellipse">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2A8ACDAC-7B44-420B-A20C-54A65A14CEDD}"/>
              </a:ext>
            </a:extLst>
          </p:cNvPr>
          <p:cNvPicPr>
            <a:picLocks noChangeAspect="1"/>
          </p:cNvPicPr>
          <p:nvPr/>
        </p:nvPicPr>
        <p:blipFill>
          <a:blip r:embed="rId4"/>
          <a:stretch>
            <a:fillRect/>
          </a:stretch>
        </p:blipFill>
        <p:spPr>
          <a:xfrm>
            <a:off x="666426" y="2117127"/>
            <a:ext cx="10859148" cy="179999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11" name="Straight Connector 10">
            <a:extLst>
              <a:ext uri="{FF2B5EF4-FFF2-40B4-BE49-F238E27FC236}">
                <a16:creationId xmlns:a16="http://schemas.microsoft.com/office/drawing/2014/main" id="{8D1171B3-D672-42D5-8647-64EBF551EAB2}"/>
              </a:ext>
            </a:extLst>
          </p:cNvPr>
          <p:cNvCxnSpPr/>
          <p:nvPr/>
        </p:nvCxnSpPr>
        <p:spPr>
          <a:xfrm>
            <a:off x="4746172" y="3429000"/>
            <a:ext cx="1204686" cy="0"/>
          </a:xfrm>
          <a:prstGeom prst="line">
            <a:avLst/>
          </a:prstGeom>
          <a:ln w="3810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935954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F871BFD-13D3-410D-AAEE-523F5F580F30}"/>
              </a:ext>
            </a:extLst>
          </p:cNvPr>
          <p:cNvSpPr/>
          <p:nvPr/>
        </p:nvSpPr>
        <p:spPr>
          <a:xfrm>
            <a:off x="0" y="0"/>
            <a:ext cx="12192000" cy="68580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GB" dirty="0"/>
          </a:p>
        </p:txBody>
      </p:sp>
      <p:sp>
        <p:nvSpPr>
          <p:cNvPr id="3" name="Rectangle: Rounded Corners 2">
            <a:extLst>
              <a:ext uri="{FF2B5EF4-FFF2-40B4-BE49-F238E27FC236}">
                <a16:creationId xmlns:a16="http://schemas.microsoft.com/office/drawing/2014/main" id="{01FE45AD-FDFE-4B9B-8790-55092521EFAC}"/>
              </a:ext>
            </a:extLst>
          </p:cNvPr>
          <p:cNvSpPr/>
          <p:nvPr/>
        </p:nvSpPr>
        <p:spPr>
          <a:xfrm>
            <a:off x="260985" y="285750"/>
            <a:ext cx="11670030" cy="6286500"/>
          </a:xfrm>
          <a:prstGeom prst="roundRect">
            <a:avLst>
              <a:gd name="adj" fmla="val 492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a:extLst>
              <a:ext uri="{FF2B5EF4-FFF2-40B4-BE49-F238E27FC236}">
                <a16:creationId xmlns:a16="http://schemas.microsoft.com/office/drawing/2014/main" id="{335461CE-4774-4EA3-92A4-2BF40EDADF3B}"/>
              </a:ext>
            </a:extLst>
          </p:cNvPr>
          <p:cNvSpPr txBox="1"/>
          <p:nvPr/>
        </p:nvSpPr>
        <p:spPr>
          <a:xfrm>
            <a:off x="715338" y="2173222"/>
            <a:ext cx="10725649" cy="4173900"/>
          </a:xfrm>
          <a:prstGeom prst="rect">
            <a:avLst/>
          </a:prstGeom>
          <a:solidFill>
            <a:schemeClr val="bg2">
              <a:lumMod val="90000"/>
            </a:schemeClr>
          </a:solidFill>
          <a:ln w="38100">
            <a:solidFill>
              <a:schemeClr val="accent1">
                <a:lumMod val="50000"/>
              </a:schemeClr>
            </a:solidFill>
          </a:ln>
        </p:spPr>
        <p:txBody>
          <a:bodyPr wrap="square" rtlCol="0">
            <a:spAutoFit/>
          </a:bodyPr>
          <a:lstStyle/>
          <a:p>
            <a:pPr marL="987425" lvl="0" indent="-987425">
              <a:lnSpc>
                <a:spcPct val="150000"/>
              </a:lnSpc>
            </a:pPr>
            <a:r>
              <a:rPr lang="en-GB" sz="3600" dirty="0">
                <a:latin typeface="Andika" panose="02000000000000000000" pitchFamily="2" charset="0"/>
                <a:ea typeface="Andika" panose="02000000000000000000" pitchFamily="2" charset="0"/>
                <a:cs typeface="Andika" panose="02000000000000000000" pitchFamily="2" charset="0"/>
              </a:rPr>
              <a:t>3.a. Do you think at first Benjamin and Karl liked Max’s idea of collecting words?     </a:t>
            </a:r>
          </a:p>
          <a:p>
            <a:pPr algn="ctr">
              <a:lnSpc>
                <a:spcPct val="150000"/>
              </a:lnSpc>
            </a:pPr>
            <a:r>
              <a:rPr lang="en-GB" sz="3600" dirty="0">
                <a:latin typeface="Andika" panose="02000000000000000000" pitchFamily="2" charset="0"/>
                <a:ea typeface="Andika" panose="02000000000000000000" pitchFamily="2" charset="0"/>
                <a:cs typeface="Andika" panose="02000000000000000000" pitchFamily="2" charset="0"/>
              </a:rPr>
              <a:t>Yes		No</a:t>
            </a:r>
          </a:p>
          <a:p>
            <a:pPr>
              <a:lnSpc>
                <a:spcPct val="150000"/>
              </a:lnSpc>
            </a:pPr>
            <a:r>
              <a:rPr lang="en-GB" sz="3600" dirty="0">
                <a:latin typeface="Andika" panose="02000000000000000000" pitchFamily="2" charset="0"/>
                <a:ea typeface="Andika" panose="02000000000000000000" pitchFamily="2" charset="0"/>
                <a:cs typeface="Andika" panose="02000000000000000000" pitchFamily="2" charset="0"/>
              </a:rPr>
              <a:t>3.b. Explain your answer.</a:t>
            </a:r>
          </a:p>
          <a:p>
            <a:pPr marL="623888" lvl="0" indent="-623888">
              <a:lnSpc>
                <a:spcPct val="150000"/>
              </a:lnSpc>
            </a:pPr>
            <a:endParaRPr lang="en-GB" sz="3600" dirty="0">
              <a:latin typeface="Andika" panose="02000000000000000000" pitchFamily="2" charset="0"/>
              <a:ea typeface="Andika" panose="02000000000000000000" pitchFamily="2" charset="0"/>
              <a:cs typeface="Andika" panose="02000000000000000000" pitchFamily="2" charset="0"/>
            </a:endParaRPr>
          </a:p>
        </p:txBody>
      </p:sp>
      <p:sp>
        <p:nvSpPr>
          <p:cNvPr id="9" name="Rectangle 8">
            <a:extLst>
              <a:ext uri="{FF2B5EF4-FFF2-40B4-BE49-F238E27FC236}">
                <a16:creationId xmlns:a16="http://schemas.microsoft.com/office/drawing/2014/main" id="{739BD831-8E94-4336-A69B-170AFCC1CEC3}"/>
              </a:ext>
            </a:extLst>
          </p:cNvPr>
          <p:cNvSpPr/>
          <p:nvPr/>
        </p:nvSpPr>
        <p:spPr>
          <a:xfrm>
            <a:off x="0" y="285750"/>
            <a:ext cx="12192000" cy="1754326"/>
          </a:xfrm>
          <a:prstGeom prst="rect">
            <a:avLst/>
          </a:prstGeom>
          <a:solidFill>
            <a:srgbClr val="FFC000"/>
          </a:solidFill>
        </p:spPr>
        <p:txBody>
          <a:bodyPr wrap="square" lIns="91440" tIns="45720" rIns="91440" bIns="45720">
            <a:spAutoFit/>
          </a:bodyPr>
          <a:lstStyle/>
          <a:p>
            <a:pPr marL="363538"/>
            <a:r>
              <a:rPr 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latin typeface="Andika" panose="02000000000000000000" pitchFamily="2" charset="0"/>
                <a:ea typeface="Andika" panose="02000000000000000000" pitchFamily="2" charset="0"/>
                <a:cs typeface="Andika" panose="02000000000000000000" pitchFamily="2" charset="0"/>
              </a:rPr>
              <a:t>Answer these questions </a:t>
            </a:r>
          </a:p>
          <a:p>
            <a:pPr marL="449263" indent="-85725"/>
            <a:r>
              <a:rPr 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latin typeface="Andika" panose="02000000000000000000" pitchFamily="2" charset="0"/>
                <a:ea typeface="Andika" panose="02000000000000000000" pitchFamily="2" charset="0"/>
                <a:cs typeface="Andika" panose="02000000000000000000" pitchFamily="2" charset="0"/>
              </a:rPr>
              <a:t>about the text.</a:t>
            </a:r>
          </a:p>
        </p:txBody>
      </p:sp>
      <p:pic>
        <p:nvPicPr>
          <p:cNvPr id="1028" name="Picture 4" descr="File:Circle-icons-pencil 2.svg - Wikimedia Commons">
            <a:extLst>
              <a:ext uri="{FF2B5EF4-FFF2-40B4-BE49-F238E27FC236}">
                <a16:creationId xmlns:a16="http://schemas.microsoft.com/office/drawing/2014/main" id="{0D14C60F-41CB-45BD-9165-A98F285689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2953" y="418896"/>
            <a:ext cx="1488034" cy="14880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70497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F871BFD-13D3-410D-AAEE-523F5F580F30}"/>
              </a:ext>
            </a:extLst>
          </p:cNvPr>
          <p:cNvSpPr/>
          <p:nvPr/>
        </p:nvSpPr>
        <p:spPr>
          <a:xfrm>
            <a:off x="0" y="0"/>
            <a:ext cx="12192000" cy="68580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GB" dirty="0"/>
          </a:p>
        </p:txBody>
      </p:sp>
      <p:sp>
        <p:nvSpPr>
          <p:cNvPr id="3" name="Rectangle: Rounded Corners 2">
            <a:extLst>
              <a:ext uri="{FF2B5EF4-FFF2-40B4-BE49-F238E27FC236}">
                <a16:creationId xmlns:a16="http://schemas.microsoft.com/office/drawing/2014/main" id="{01FE45AD-FDFE-4B9B-8790-55092521EFAC}"/>
              </a:ext>
            </a:extLst>
          </p:cNvPr>
          <p:cNvSpPr/>
          <p:nvPr/>
        </p:nvSpPr>
        <p:spPr>
          <a:xfrm>
            <a:off x="260985" y="285750"/>
            <a:ext cx="11670030" cy="6286500"/>
          </a:xfrm>
          <a:prstGeom prst="roundRect">
            <a:avLst>
              <a:gd name="adj" fmla="val 492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739BD831-8E94-4336-A69B-170AFCC1CEC3}"/>
              </a:ext>
            </a:extLst>
          </p:cNvPr>
          <p:cNvSpPr/>
          <p:nvPr/>
        </p:nvSpPr>
        <p:spPr>
          <a:xfrm>
            <a:off x="0" y="285750"/>
            <a:ext cx="12192000" cy="923330"/>
          </a:xfrm>
          <a:prstGeom prst="rect">
            <a:avLst/>
          </a:prstGeom>
          <a:solidFill>
            <a:schemeClr val="tx2">
              <a:lumMod val="40000"/>
              <a:lumOff val="60000"/>
            </a:schemeClr>
          </a:solidFill>
        </p:spPr>
        <p:txBody>
          <a:bodyPr wrap="square" lIns="91440" tIns="45720" rIns="91440" bIns="45720">
            <a:spAutoFit/>
          </a:bodyPr>
          <a:lstStyle/>
          <a:p>
            <a:pPr marL="363538"/>
            <a:r>
              <a:rPr 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latin typeface="Andika" panose="02000000000000000000" pitchFamily="2" charset="0"/>
                <a:ea typeface="Andika" panose="02000000000000000000" pitchFamily="2" charset="0"/>
                <a:cs typeface="Andika" panose="02000000000000000000" pitchFamily="2" charset="0"/>
              </a:rPr>
              <a:t>Look at the text...</a:t>
            </a:r>
          </a:p>
        </p:txBody>
      </p:sp>
      <p:pic>
        <p:nvPicPr>
          <p:cNvPr id="4" name="Picture 3">
            <a:extLst>
              <a:ext uri="{FF2B5EF4-FFF2-40B4-BE49-F238E27FC236}">
                <a16:creationId xmlns:a16="http://schemas.microsoft.com/office/drawing/2014/main" id="{D005651A-9341-4E68-818D-9902D4E2BBF3}"/>
              </a:ext>
            </a:extLst>
          </p:cNvPr>
          <p:cNvPicPr>
            <a:picLocks noChangeAspect="1"/>
          </p:cNvPicPr>
          <p:nvPr/>
        </p:nvPicPr>
        <p:blipFill>
          <a:blip r:embed="rId3"/>
          <a:stretch>
            <a:fillRect/>
          </a:stretch>
        </p:blipFill>
        <p:spPr>
          <a:xfrm>
            <a:off x="1385887" y="1799544"/>
            <a:ext cx="9420225" cy="19526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Rectangle 4">
            <a:extLst>
              <a:ext uri="{FF2B5EF4-FFF2-40B4-BE49-F238E27FC236}">
                <a16:creationId xmlns:a16="http://schemas.microsoft.com/office/drawing/2014/main" id="{70D755FF-B37C-4973-8A6A-553BFBD2E56F}"/>
              </a:ext>
            </a:extLst>
          </p:cNvPr>
          <p:cNvSpPr/>
          <p:nvPr/>
        </p:nvSpPr>
        <p:spPr>
          <a:xfrm>
            <a:off x="1184543" y="4694429"/>
            <a:ext cx="1109599" cy="923330"/>
          </a:xfrm>
          <a:prstGeom prst="rect">
            <a:avLst/>
          </a:prstGeom>
          <a:solidFill>
            <a:schemeClr val="bg2"/>
          </a:solid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NO</a:t>
            </a:r>
          </a:p>
        </p:txBody>
      </p:sp>
      <p:pic>
        <p:nvPicPr>
          <p:cNvPr id="2050" name="Picture 2" descr="Magnifying glass icon Royalty Free Vector Image">
            <a:extLst>
              <a:ext uri="{FF2B5EF4-FFF2-40B4-BE49-F238E27FC236}">
                <a16:creationId xmlns:a16="http://schemas.microsoft.com/office/drawing/2014/main" id="{AE7047ED-B025-45E2-8DCA-4CDC19E5B462}"/>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b="8333"/>
          <a:stretch/>
        </p:blipFill>
        <p:spPr bwMode="auto">
          <a:xfrm>
            <a:off x="10512244" y="109211"/>
            <a:ext cx="1418771" cy="1404583"/>
          </a:xfrm>
          <a:prstGeom prst="ellipse">
            <a:avLst/>
          </a:prstGeom>
          <a:noFill/>
          <a:extLst>
            <a:ext uri="{909E8E84-426E-40DD-AFC4-6F175D3DCCD1}">
              <a14:hiddenFill xmlns:a14="http://schemas.microsoft.com/office/drawing/2010/main">
                <a:solidFill>
                  <a:srgbClr val="FFFFFF"/>
                </a:solidFill>
              </a14:hiddenFill>
            </a:ext>
          </a:extLst>
        </p:spPr>
      </p:pic>
      <p:cxnSp>
        <p:nvCxnSpPr>
          <p:cNvPr id="7" name="Straight Connector 6">
            <a:extLst>
              <a:ext uri="{FF2B5EF4-FFF2-40B4-BE49-F238E27FC236}">
                <a16:creationId xmlns:a16="http://schemas.microsoft.com/office/drawing/2014/main" id="{124732CD-C1A0-4A42-A664-61C26CC76826}"/>
              </a:ext>
            </a:extLst>
          </p:cNvPr>
          <p:cNvCxnSpPr/>
          <p:nvPr/>
        </p:nvCxnSpPr>
        <p:spPr>
          <a:xfrm>
            <a:off x="4775200" y="2902857"/>
            <a:ext cx="1204686"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Straight Connector 9">
            <a:extLst>
              <a:ext uri="{FF2B5EF4-FFF2-40B4-BE49-F238E27FC236}">
                <a16:creationId xmlns:a16="http://schemas.microsoft.com/office/drawing/2014/main" id="{7989FF73-47BE-4A71-8D75-C2BABED05109}"/>
              </a:ext>
            </a:extLst>
          </p:cNvPr>
          <p:cNvCxnSpPr/>
          <p:nvPr/>
        </p:nvCxnSpPr>
        <p:spPr>
          <a:xfrm>
            <a:off x="1923142" y="3301999"/>
            <a:ext cx="1204686"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Straight Arrow Connector 10">
            <a:extLst>
              <a:ext uri="{FF2B5EF4-FFF2-40B4-BE49-F238E27FC236}">
                <a16:creationId xmlns:a16="http://schemas.microsoft.com/office/drawing/2014/main" id="{A416F37D-566D-451C-A169-EF8CCFA705F5}"/>
              </a:ext>
            </a:extLst>
          </p:cNvPr>
          <p:cNvCxnSpPr>
            <a:cxnSpLocks/>
            <a:endCxn id="12" idx="1"/>
          </p:cNvCxnSpPr>
          <p:nvPr/>
        </p:nvCxnSpPr>
        <p:spPr>
          <a:xfrm flipV="1">
            <a:off x="2369085" y="4319826"/>
            <a:ext cx="1259486" cy="74920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F7B8B701-7E14-48BE-8A13-2AAF7E5552C9}"/>
              </a:ext>
            </a:extLst>
          </p:cNvPr>
          <p:cNvSpPr txBox="1"/>
          <p:nvPr/>
        </p:nvSpPr>
        <p:spPr>
          <a:xfrm>
            <a:off x="3628571" y="3996660"/>
            <a:ext cx="8142514" cy="646331"/>
          </a:xfrm>
          <a:prstGeom prst="rect">
            <a:avLst/>
          </a:prstGeom>
          <a:solidFill>
            <a:schemeClr val="bg2"/>
          </a:solidFill>
        </p:spPr>
        <p:txBody>
          <a:bodyPr wrap="square" rtlCol="0">
            <a:spAutoFit/>
          </a:bodyPr>
          <a:lstStyle/>
          <a:p>
            <a:r>
              <a:rPr lang="en-GB" sz="3600" b="1" dirty="0">
                <a:latin typeface="Cavolini" panose="03000502040302020204" pitchFamily="66" charset="0"/>
                <a:cs typeface="Cavolini" panose="03000502040302020204" pitchFamily="66" charset="0"/>
              </a:rPr>
              <a:t>They thought it was a silly idea.</a:t>
            </a:r>
          </a:p>
        </p:txBody>
      </p:sp>
      <p:sp>
        <p:nvSpPr>
          <p:cNvPr id="14" name="TextBox 13">
            <a:extLst>
              <a:ext uri="{FF2B5EF4-FFF2-40B4-BE49-F238E27FC236}">
                <a16:creationId xmlns:a16="http://schemas.microsoft.com/office/drawing/2014/main" id="{F86E8AFC-B2EF-4459-A973-491A9F491A68}"/>
              </a:ext>
            </a:extLst>
          </p:cNvPr>
          <p:cNvSpPr txBox="1"/>
          <p:nvPr/>
        </p:nvSpPr>
        <p:spPr>
          <a:xfrm>
            <a:off x="3628571" y="4767512"/>
            <a:ext cx="8142514" cy="646331"/>
          </a:xfrm>
          <a:prstGeom prst="rect">
            <a:avLst/>
          </a:prstGeom>
          <a:solidFill>
            <a:schemeClr val="bg2"/>
          </a:solidFill>
        </p:spPr>
        <p:txBody>
          <a:bodyPr wrap="square" rtlCol="0">
            <a:spAutoFit/>
          </a:bodyPr>
          <a:lstStyle/>
          <a:p>
            <a:r>
              <a:rPr lang="en-GB" sz="3600" b="1" dirty="0">
                <a:latin typeface="Cavolini" panose="03000502040302020204" pitchFamily="66" charset="0"/>
                <a:cs typeface="Cavolini" panose="03000502040302020204" pitchFamily="66" charset="0"/>
              </a:rPr>
              <a:t>They laughed at him.</a:t>
            </a:r>
          </a:p>
        </p:txBody>
      </p:sp>
      <p:sp>
        <p:nvSpPr>
          <p:cNvPr id="15" name="TextBox 14">
            <a:extLst>
              <a:ext uri="{FF2B5EF4-FFF2-40B4-BE49-F238E27FC236}">
                <a16:creationId xmlns:a16="http://schemas.microsoft.com/office/drawing/2014/main" id="{4528B82F-38B7-48DC-AD90-7D82A90ADB04}"/>
              </a:ext>
            </a:extLst>
          </p:cNvPr>
          <p:cNvSpPr txBox="1"/>
          <p:nvPr/>
        </p:nvSpPr>
        <p:spPr>
          <a:xfrm>
            <a:off x="3628571" y="5519684"/>
            <a:ext cx="8142514" cy="1200329"/>
          </a:xfrm>
          <a:prstGeom prst="rect">
            <a:avLst/>
          </a:prstGeom>
          <a:solidFill>
            <a:schemeClr val="bg2"/>
          </a:solidFill>
        </p:spPr>
        <p:txBody>
          <a:bodyPr wrap="square" rtlCol="0">
            <a:spAutoFit/>
          </a:bodyPr>
          <a:lstStyle/>
          <a:p>
            <a:r>
              <a:rPr lang="en-GB" sz="3600" b="1" dirty="0">
                <a:latin typeface="Cavolini" panose="03000502040302020204" pitchFamily="66" charset="0"/>
                <a:cs typeface="Cavolini" panose="03000502040302020204" pitchFamily="66" charset="0"/>
              </a:rPr>
              <a:t>Benjamin laughed at him and Max found it funny.</a:t>
            </a:r>
          </a:p>
        </p:txBody>
      </p:sp>
      <p:cxnSp>
        <p:nvCxnSpPr>
          <p:cNvPr id="17" name="Straight Arrow Connector 16">
            <a:extLst>
              <a:ext uri="{FF2B5EF4-FFF2-40B4-BE49-F238E27FC236}">
                <a16:creationId xmlns:a16="http://schemas.microsoft.com/office/drawing/2014/main" id="{EBF8EF90-4D94-42E1-BD03-AC12887E21D4}"/>
              </a:ext>
            </a:extLst>
          </p:cNvPr>
          <p:cNvCxnSpPr>
            <a:cxnSpLocks/>
            <a:endCxn id="14" idx="1"/>
          </p:cNvCxnSpPr>
          <p:nvPr/>
        </p:nvCxnSpPr>
        <p:spPr>
          <a:xfrm>
            <a:off x="2369085" y="5090677"/>
            <a:ext cx="1259486" cy="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DEC10576-54B6-4CAE-BC6C-919F3317C019}"/>
              </a:ext>
            </a:extLst>
          </p:cNvPr>
          <p:cNvCxnSpPr>
            <a:cxnSpLocks/>
          </p:cNvCxnSpPr>
          <p:nvPr/>
        </p:nvCxnSpPr>
        <p:spPr>
          <a:xfrm>
            <a:off x="2361555" y="5112323"/>
            <a:ext cx="1107086" cy="64338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736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P spid="1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F871BFD-13D3-410D-AAEE-523F5F580F30}"/>
              </a:ext>
            </a:extLst>
          </p:cNvPr>
          <p:cNvSpPr/>
          <p:nvPr/>
        </p:nvSpPr>
        <p:spPr>
          <a:xfrm>
            <a:off x="0" y="0"/>
            <a:ext cx="12192000" cy="68580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GB" dirty="0"/>
          </a:p>
        </p:txBody>
      </p:sp>
      <p:sp>
        <p:nvSpPr>
          <p:cNvPr id="3" name="Rectangle: Rounded Corners 2">
            <a:extLst>
              <a:ext uri="{FF2B5EF4-FFF2-40B4-BE49-F238E27FC236}">
                <a16:creationId xmlns:a16="http://schemas.microsoft.com/office/drawing/2014/main" id="{01FE45AD-FDFE-4B9B-8790-55092521EFAC}"/>
              </a:ext>
            </a:extLst>
          </p:cNvPr>
          <p:cNvSpPr/>
          <p:nvPr/>
        </p:nvSpPr>
        <p:spPr>
          <a:xfrm>
            <a:off x="260985" y="285750"/>
            <a:ext cx="11670030" cy="6286500"/>
          </a:xfrm>
          <a:prstGeom prst="roundRect">
            <a:avLst>
              <a:gd name="adj" fmla="val 492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a:extLst>
              <a:ext uri="{FF2B5EF4-FFF2-40B4-BE49-F238E27FC236}">
                <a16:creationId xmlns:a16="http://schemas.microsoft.com/office/drawing/2014/main" id="{335461CE-4774-4EA3-92A4-2BF40EDADF3B}"/>
              </a:ext>
            </a:extLst>
          </p:cNvPr>
          <p:cNvSpPr txBox="1"/>
          <p:nvPr/>
        </p:nvSpPr>
        <p:spPr>
          <a:xfrm>
            <a:off x="841578" y="2453502"/>
            <a:ext cx="10725649" cy="1680909"/>
          </a:xfrm>
          <a:prstGeom prst="rect">
            <a:avLst/>
          </a:prstGeom>
          <a:solidFill>
            <a:schemeClr val="bg2">
              <a:lumMod val="90000"/>
            </a:schemeClr>
          </a:solidFill>
          <a:ln w="38100">
            <a:solidFill>
              <a:schemeClr val="accent1">
                <a:lumMod val="50000"/>
              </a:schemeClr>
            </a:solidFill>
          </a:ln>
        </p:spPr>
        <p:txBody>
          <a:bodyPr wrap="square" rtlCol="0">
            <a:spAutoFit/>
          </a:bodyPr>
          <a:lstStyle/>
          <a:p>
            <a:pPr marL="987425" lvl="0" indent="-987425">
              <a:lnSpc>
                <a:spcPct val="150000"/>
              </a:lnSpc>
            </a:pPr>
            <a:r>
              <a:rPr lang="en-GB" sz="3600" dirty="0">
                <a:latin typeface="Andika" panose="02000000000000000000" pitchFamily="2" charset="0"/>
                <a:ea typeface="Andika" panose="02000000000000000000" pitchFamily="2" charset="0"/>
                <a:cs typeface="Andika" panose="02000000000000000000" pitchFamily="2" charset="0"/>
              </a:rPr>
              <a:t>4. Why did Max use a dictionary?</a:t>
            </a:r>
          </a:p>
          <a:p>
            <a:pPr marL="623888" lvl="0" indent="-623888">
              <a:lnSpc>
                <a:spcPct val="150000"/>
              </a:lnSpc>
            </a:pPr>
            <a:endParaRPr lang="en-GB" sz="3600" dirty="0">
              <a:latin typeface="Andika" panose="02000000000000000000" pitchFamily="2" charset="0"/>
              <a:ea typeface="Andika" panose="02000000000000000000" pitchFamily="2" charset="0"/>
              <a:cs typeface="Andika" panose="02000000000000000000" pitchFamily="2" charset="0"/>
            </a:endParaRPr>
          </a:p>
        </p:txBody>
      </p:sp>
      <p:sp>
        <p:nvSpPr>
          <p:cNvPr id="9" name="Rectangle 8">
            <a:extLst>
              <a:ext uri="{FF2B5EF4-FFF2-40B4-BE49-F238E27FC236}">
                <a16:creationId xmlns:a16="http://schemas.microsoft.com/office/drawing/2014/main" id="{739BD831-8E94-4336-A69B-170AFCC1CEC3}"/>
              </a:ext>
            </a:extLst>
          </p:cNvPr>
          <p:cNvSpPr/>
          <p:nvPr/>
        </p:nvSpPr>
        <p:spPr>
          <a:xfrm>
            <a:off x="0" y="285750"/>
            <a:ext cx="12192000" cy="1754326"/>
          </a:xfrm>
          <a:prstGeom prst="rect">
            <a:avLst/>
          </a:prstGeom>
          <a:solidFill>
            <a:srgbClr val="FFC000"/>
          </a:solidFill>
        </p:spPr>
        <p:txBody>
          <a:bodyPr wrap="square" lIns="91440" tIns="45720" rIns="91440" bIns="45720">
            <a:spAutoFit/>
          </a:bodyPr>
          <a:lstStyle/>
          <a:p>
            <a:pPr marL="363538"/>
            <a:r>
              <a:rPr 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latin typeface="Andika" panose="02000000000000000000" pitchFamily="2" charset="0"/>
                <a:ea typeface="Andika" panose="02000000000000000000" pitchFamily="2" charset="0"/>
                <a:cs typeface="Andika" panose="02000000000000000000" pitchFamily="2" charset="0"/>
              </a:rPr>
              <a:t>Answer these questions </a:t>
            </a:r>
          </a:p>
          <a:p>
            <a:pPr marL="449263" indent="-85725"/>
            <a:r>
              <a:rPr 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latin typeface="Andika" panose="02000000000000000000" pitchFamily="2" charset="0"/>
                <a:ea typeface="Andika" panose="02000000000000000000" pitchFamily="2" charset="0"/>
                <a:cs typeface="Andika" panose="02000000000000000000" pitchFamily="2" charset="0"/>
              </a:rPr>
              <a:t>about the text.</a:t>
            </a:r>
          </a:p>
        </p:txBody>
      </p:sp>
      <p:pic>
        <p:nvPicPr>
          <p:cNvPr id="1028" name="Picture 4" descr="File:Circle-icons-pencil 2.svg - Wikimedia Commons">
            <a:extLst>
              <a:ext uri="{FF2B5EF4-FFF2-40B4-BE49-F238E27FC236}">
                <a16:creationId xmlns:a16="http://schemas.microsoft.com/office/drawing/2014/main" id="{0D14C60F-41CB-45BD-9165-A98F285689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2953" y="418896"/>
            <a:ext cx="1488034" cy="1488034"/>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Dictionary.com Picture Dictionary Definition Clip Art, PNG, 512x512px,  Dictionary, Blue, Brand, Definition, Dictionarycom Download Free">
            <a:extLst>
              <a:ext uri="{FF2B5EF4-FFF2-40B4-BE49-F238E27FC236}">
                <a16:creationId xmlns:a16="http://schemas.microsoft.com/office/drawing/2014/main" id="{0E5321E4-9A55-4BE6-ADB6-E1D990B2FC55}"/>
              </a:ext>
            </a:extLst>
          </p:cNvPr>
          <p:cNvPicPr>
            <a:picLocks noChangeAspect="1" noChangeArrowheads="1"/>
          </p:cNvPicPr>
          <p:nvPr/>
        </p:nvPicPr>
        <p:blipFill>
          <a:blip r:embed="rId4">
            <a:clrChange>
              <a:clrFrom>
                <a:srgbClr val="EFEFEF"/>
              </a:clrFrom>
              <a:clrTo>
                <a:srgbClr val="EFEFEF">
                  <a:alpha val="0"/>
                </a:srgbClr>
              </a:clrTo>
            </a:clrChange>
            <a:extLst>
              <a:ext uri="{28A0092B-C50C-407E-A947-70E740481C1C}">
                <a14:useLocalDpi xmlns:a14="http://schemas.microsoft.com/office/drawing/2010/main" val="0"/>
              </a:ext>
            </a:extLst>
          </a:blip>
          <a:srcRect/>
          <a:stretch>
            <a:fillRect/>
          </a:stretch>
        </p:blipFill>
        <p:spPr bwMode="auto">
          <a:xfrm>
            <a:off x="6096000" y="4000704"/>
            <a:ext cx="390525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12705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F871BFD-13D3-410D-AAEE-523F5F580F30}"/>
              </a:ext>
            </a:extLst>
          </p:cNvPr>
          <p:cNvSpPr/>
          <p:nvPr/>
        </p:nvSpPr>
        <p:spPr>
          <a:xfrm>
            <a:off x="0" y="0"/>
            <a:ext cx="12192000" cy="68580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GB" dirty="0"/>
          </a:p>
        </p:txBody>
      </p:sp>
      <p:sp>
        <p:nvSpPr>
          <p:cNvPr id="3" name="Rectangle: Rounded Corners 2">
            <a:extLst>
              <a:ext uri="{FF2B5EF4-FFF2-40B4-BE49-F238E27FC236}">
                <a16:creationId xmlns:a16="http://schemas.microsoft.com/office/drawing/2014/main" id="{01FE45AD-FDFE-4B9B-8790-55092521EFAC}"/>
              </a:ext>
            </a:extLst>
          </p:cNvPr>
          <p:cNvSpPr/>
          <p:nvPr/>
        </p:nvSpPr>
        <p:spPr>
          <a:xfrm>
            <a:off x="260985" y="285750"/>
            <a:ext cx="11670030" cy="6286500"/>
          </a:xfrm>
          <a:prstGeom prst="roundRect">
            <a:avLst>
              <a:gd name="adj" fmla="val 492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739BD831-8E94-4336-A69B-170AFCC1CEC3}"/>
              </a:ext>
            </a:extLst>
          </p:cNvPr>
          <p:cNvSpPr/>
          <p:nvPr/>
        </p:nvSpPr>
        <p:spPr>
          <a:xfrm>
            <a:off x="0" y="285750"/>
            <a:ext cx="12192000" cy="923330"/>
          </a:xfrm>
          <a:prstGeom prst="rect">
            <a:avLst/>
          </a:prstGeom>
          <a:solidFill>
            <a:srgbClr val="CC99FF"/>
          </a:solidFill>
        </p:spPr>
        <p:txBody>
          <a:bodyPr wrap="square" lIns="91440" tIns="45720" rIns="91440" bIns="45720">
            <a:spAutoFit/>
          </a:bodyPr>
          <a:lstStyle/>
          <a:p>
            <a:pPr marL="363538"/>
            <a:r>
              <a:rPr 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latin typeface="Andika" panose="02000000000000000000" pitchFamily="2" charset="0"/>
                <a:ea typeface="Andika" panose="02000000000000000000" pitchFamily="2" charset="0"/>
                <a:cs typeface="Andika" panose="02000000000000000000" pitchFamily="2" charset="0"/>
              </a:rPr>
              <a:t>Look at the text...</a:t>
            </a:r>
          </a:p>
        </p:txBody>
      </p:sp>
      <p:pic>
        <p:nvPicPr>
          <p:cNvPr id="8" name="Picture 7">
            <a:extLst>
              <a:ext uri="{FF2B5EF4-FFF2-40B4-BE49-F238E27FC236}">
                <a16:creationId xmlns:a16="http://schemas.microsoft.com/office/drawing/2014/main" id="{F88B1965-0A5B-4319-8BCA-5B8D1B0EB113}"/>
              </a:ext>
            </a:extLst>
          </p:cNvPr>
          <p:cNvPicPr>
            <a:picLocks noChangeAspect="1"/>
          </p:cNvPicPr>
          <p:nvPr/>
        </p:nvPicPr>
        <p:blipFill>
          <a:blip r:embed="rId3"/>
          <a:stretch>
            <a:fillRect/>
          </a:stretch>
        </p:blipFill>
        <p:spPr>
          <a:xfrm>
            <a:off x="1295399" y="1401096"/>
            <a:ext cx="9601200" cy="1609725"/>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11" name="Straight Connector 10">
            <a:extLst>
              <a:ext uri="{FF2B5EF4-FFF2-40B4-BE49-F238E27FC236}">
                <a16:creationId xmlns:a16="http://schemas.microsoft.com/office/drawing/2014/main" id="{573D5DC8-C37B-4E6E-BEA9-6F2EF161826A}"/>
              </a:ext>
            </a:extLst>
          </p:cNvPr>
          <p:cNvCxnSpPr>
            <a:cxnSpLocks/>
          </p:cNvCxnSpPr>
          <p:nvPr/>
        </p:nvCxnSpPr>
        <p:spPr>
          <a:xfrm>
            <a:off x="1944914" y="1761899"/>
            <a:ext cx="6226628"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13" name="TextBox 12">
            <a:extLst>
              <a:ext uri="{FF2B5EF4-FFF2-40B4-BE49-F238E27FC236}">
                <a16:creationId xmlns:a16="http://schemas.microsoft.com/office/drawing/2014/main" id="{F1D63534-1621-47E9-B592-206F1C86E7FB}"/>
              </a:ext>
            </a:extLst>
          </p:cNvPr>
          <p:cNvSpPr txBox="1"/>
          <p:nvPr/>
        </p:nvSpPr>
        <p:spPr>
          <a:xfrm>
            <a:off x="1509621" y="3202837"/>
            <a:ext cx="8142514" cy="646331"/>
          </a:xfrm>
          <a:prstGeom prst="rect">
            <a:avLst/>
          </a:prstGeom>
          <a:solidFill>
            <a:schemeClr val="bg2"/>
          </a:solidFill>
        </p:spPr>
        <p:txBody>
          <a:bodyPr wrap="square" rtlCol="0">
            <a:spAutoFit/>
          </a:bodyPr>
          <a:lstStyle/>
          <a:p>
            <a:r>
              <a:rPr lang="en-GB" sz="3600" b="1" dirty="0">
                <a:latin typeface="Cavolini" panose="03000502040302020204" pitchFamily="66" charset="0"/>
                <a:cs typeface="Cavolini" panose="03000502040302020204" pitchFamily="66" charset="0"/>
              </a:rPr>
              <a:t>To find words he did not know.</a:t>
            </a:r>
          </a:p>
        </p:txBody>
      </p:sp>
      <p:sp>
        <p:nvSpPr>
          <p:cNvPr id="14" name="TextBox 13">
            <a:extLst>
              <a:ext uri="{FF2B5EF4-FFF2-40B4-BE49-F238E27FC236}">
                <a16:creationId xmlns:a16="http://schemas.microsoft.com/office/drawing/2014/main" id="{F30495F1-52F5-4F9D-8122-9BDBE2B2F8B1}"/>
              </a:ext>
            </a:extLst>
          </p:cNvPr>
          <p:cNvSpPr txBox="1"/>
          <p:nvPr/>
        </p:nvSpPr>
        <p:spPr>
          <a:xfrm>
            <a:off x="1509621" y="4028963"/>
            <a:ext cx="9601199" cy="1200329"/>
          </a:xfrm>
          <a:prstGeom prst="rect">
            <a:avLst/>
          </a:prstGeom>
          <a:solidFill>
            <a:schemeClr val="bg2"/>
          </a:solidFill>
        </p:spPr>
        <p:txBody>
          <a:bodyPr wrap="square" rtlCol="0">
            <a:spAutoFit/>
          </a:bodyPr>
          <a:lstStyle/>
          <a:p>
            <a:r>
              <a:rPr lang="en-GB" sz="3600" b="1" dirty="0">
                <a:latin typeface="Cavolini" panose="03000502040302020204" pitchFamily="66" charset="0"/>
                <a:cs typeface="Cavolini" panose="03000502040302020204" pitchFamily="66" charset="0"/>
              </a:rPr>
              <a:t>To find the meaning of words he did not know.</a:t>
            </a:r>
          </a:p>
        </p:txBody>
      </p:sp>
      <p:sp>
        <p:nvSpPr>
          <p:cNvPr id="15" name="TextBox 14">
            <a:extLst>
              <a:ext uri="{FF2B5EF4-FFF2-40B4-BE49-F238E27FC236}">
                <a16:creationId xmlns:a16="http://schemas.microsoft.com/office/drawing/2014/main" id="{C81EC2A0-D029-4595-8B8A-7413BF27D655}"/>
              </a:ext>
            </a:extLst>
          </p:cNvPr>
          <p:cNvSpPr txBox="1"/>
          <p:nvPr/>
        </p:nvSpPr>
        <p:spPr>
          <a:xfrm>
            <a:off x="1509620" y="5386486"/>
            <a:ext cx="9372465" cy="1200329"/>
          </a:xfrm>
          <a:prstGeom prst="rect">
            <a:avLst/>
          </a:prstGeom>
          <a:solidFill>
            <a:schemeClr val="bg2"/>
          </a:solidFill>
        </p:spPr>
        <p:txBody>
          <a:bodyPr wrap="square" rtlCol="0">
            <a:spAutoFit/>
          </a:bodyPr>
          <a:lstStyle/>
          <a:p>
            <a:r>
              <a:rPr lang="en-GB" sz="3600" b="1" dirty="0">
                <a:latin typeface="Cavolini" panose="03000502040302020204" pitchFamily="66" charset="0"/>
                <a:cs typeface="Cavolini" panose="03000502040302020204" pitchFamily="66" charset="0"/>
              </a:rPr>
              <a:t>To find words he did not know and copy them on paper.</a:t>
            </a:r>
          </a:p>
        </p:txBody>
      </p:sp>
      <p:pic>
        <p:nvPicPr>
          <p:cNvPr id="16" name="Picture 2" descr="Magnifying glass icon Royalty Free Vector Image">
            <a:extLst>
              <a:ext uri="{FF2B5EF4-FFF2-40B4-BE49-F238E27FC236}">
                <a16:creationId xmlns:a16="http://schemas.microsoft.com/office/drawing/2014/main" id="{44625AC5-B107-4FBD-B086-4DAF02177B13}"/>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b="8333"/>
          <a:stretch/>
        </p:blipFill>
        <p:spPr bwMode="auto">
          <a:xfrm>
            <a:off x="10512244" y="109211"/>
            <a:ext cx="1418771" cy="1404583"/>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5122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F871BFD-13D3-410D-AAEE-523F5F580F30}"/>
              </a:ext>
            </a:extLst>
          </p:cNvPr>
          <p:cNvSpPr/>
          <p:nvPr/>
        </p:nvSpPr>
        <p:spPr>
          <a:xfrm>
            <a:off x="0" y="0"/>
            <a:ext cx="12192000" cy="68580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GB" dirty="0"/>
          </a:p>
        </p:txBody>
      </p:sp>
      <p:sp>
        <p:nvSpPr>
          <p:cNvPr id="3" name="Rectangle: Rounded Corners 2">
            <a:extLst>
              <a:ext uri="{FF2B5EF4-FFF2-40B4-BE49-F238E27FC236}">
                <a16:creationId xmlns:a16="http://schemas.microsoft.com/office/drawing/2014/main" id="{01FE45AD-FDFE-4B9B-8790-55092521EFAC}"/>
              </a:ext>
            </a:extLst>
          </p:cNvPr>
          <p:cNvSpPr/>
          <p:nvPr/>
        </p:nvSpPr>
        <p:spPr>
          <a:xfrm>
            <a:off x="260985" y="285750"/>
            <a:ext cx="11670030" cy="6286500"/>
          </a:xfrm>
          <a:prstGeom prst="roundRect">
            <a:avLst>
              <a:gd name="adj" fmla="val 492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a:extLst>
              <a:ext uri="{FF2B5EF4-FFF2-40B4-BE49-F238E27FC236}">
                <a16:creationId xmlns:a16="http://schemas.microsoft.com/office/drawing/2014/main" id="{335461CE-4774-4EA3-92A4-2BF40EDADF3B}"/>
              </a:ext>
            </a:extLst>
          </p:cNvPr>
          <p:cNvSpPr txBox="1"/>
          <p:nvPr/>
        </p:nvSpPr>
        <p:spPr>
          <a:xfrm>
            <a:off x="841578" y="2173222"/>
            <a:ext cx="10725649" cy="4038157"/>
          </a:xfrm>
          <a:prstGeom prst="rect">
            <a:avLst/>
          </a:prstGeom>
          <a:solidFill>
            <a:schemeClr val="bg2">
              <a:lumMod val="90000"/>
            </a:schemeClr>
          </a:solidFill>
          <a:ln w="38100">
            <a:solidFill>
              <a:schemeClr val="accent1">
                <a:lumMod val="50000"/>
              </a:schemeClr>
            </a:solidFill>
          </a:ln>
        </p:spPr>
        <p:txBody>
          <a:bodyPr wrap="square" rtlCol="0">
            <a:spAutoFit/>
          </a:bodyPr>
          <a:lstStyle/>
          <a:p>
            <a:pPr marL="449263" lvl="0" indent="-449263">
              <a:lnSpc>
                <a:spcPct val="150000"/>
              </a:lnSpc>
            </a:pPr>
            <a:r>
              <a:rPr lang="en-GB" sz="3200" dirty="0">
                <a:latin typeface="Andika" panose="02000000000000000000" pitchFamily="2" charset="0"/>
                <a:ea typeface="Andika" panose="02000000000000000000" pitchFamily="2" charset="0"/>
                <a:cs typeface="Andika" panose="02000000000000000000" pitchFamily="2" charset="0"/>
              </a:rPr>
              <a:t>5. Max began collecting small words first.  What other kind of words did he collect afterwards?  Give two examples.</a:t>
            </a:r>
          </a:p>
          <a:p>
            <a:pPr>
              <a:lnSpc>
                <a:spcPct val="150000"/>
              </a:lnSpc>
            </a:pPr>
            <a:r>
              <a:rPr lang="en-GB" sz="3200" dirty="0">
                <a:latin typeface="Andika" panose="02000000000000000000" pitchFamily="2" charset="0"/>
                <a:ea typeface="Andika" panose="02000000000000000000" pitchFamily="2" charset="0"/>
                <a:cs typeface="Andika" panose="02000000000000000000" pitchFamily="2" charset="0"/>
              </a:rPr>
              <a:t>	a. ___________________________</a:t>
            </a:r>
          </a:p>
          <a:p>
            <a:pPr>
              <a:lnSpc>
                <a:spcPct val="150000"/>
              </a:lnSpc>
            </a:pPr>
            <a:r>
              <a:rPr lang="en-GB" sz="3200" dirty="0">
                <a:latin typeface="Andika" panose="02000000000000000000" pitchFamily="2" charset="0"/>
                <a:ea typeface="Andika" panose="02000000000000000000" pitchFamily="2" charset="0"/>
                <a:cs typeface="Andika" panose="02000000000000000000" pitchFamily="2" charset="0"/>
              </a:rPr>
              <a:t>	b. ___________________________</a:t>
            </a:r>
          </a:p>
          <a:p>
            <a:pPr>
              <a:lnSpc>
                <a:spcPct val="150000"/>
              </a:lnSpc>
            </a:pPr>
            <a:endParaRPr lang="en-GB" sz="1200" dirty="0">
              <a:latin typeface="Andika" panose="02000000000000000000" pitchFamily="2" charset="0"/>
              <a:ea typeface="Andika" panose="02000000000000000000" pitchFamily="2" charset="0"/>
              <a:cs typeface="Andika" panose="02000000000000000000" pitchFamily="2" charset="0"/>
            </a:endParaRPr>
          </a:p>
        </p:txBody>
      </p:sp>
      <p:sp>
        <p:nvSpPr>
          <p:cNvPr id="9" name="Rectangle 8">
            <a:extLst>
              <a:ext uri="{FF2B5EF4-FFF2-40B4-BE49-F238E27FC236}">
                <a16:creationId xmlns:a16="http://schemas.microsoft.com/office/drawing/2014/main" id="{739BD831-8E94-4336-A69B-170AFCC1CEC3}"/>
              </a:ext>
            </a:extLst>
          </p:cNvPr>
          <p:cNvSpPr/>
          <p:nvPr/>
        </p:nvSpPr>
        <p:spPr>
          <a:xfrm>
            <a:off x="0" y="285750"/>
            <a:ext cx="12192000" cy="1754326"/>
          </a:xfrm>
          <a:prstGeom prst="rect">
            <a:avLst/>
          </a:prstGeom>
          <a:solidFill>
            <a:srgbClr val="FFC000"/>
          </a:solidFill>
        </p:spPr>
        <p:txBody>
          <a:bodyPr wrap="square" lIns="91440" tIns="45720" rIns="91440" bIns="45720">
            <a:spAutoFit/>
          </a:bodyPr>
          <a:lstStyle/>
          <a:p>
            <a:pPr marL="363538"/>
            <a:r>
              <a:rPr 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latin typeface="Andika" panose="02000000000000000000" pitchFamily="2" charset="0"/>
                <a:ea typeface="Andika" panose="02000000000000000000" pitchFamily="2" charset="0"/>
                <a:cs typeface="Andika" panose="02000000000000000000" pitchFamily="2" charset="0"/>
              </a:rPr>
              <a:t>Answer these questions </a:t>
            </a:r>
          </a:p>
          <a:p>
            <a:pPr marL="449263" indent="-85725"/>
            <a:r>
              <a:rPr 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latin typeface="Andika" panose="02000000000000000000" pitchFamily="2" charset="0"/>
                <a:ea typeface="Andika" panose="02000000000000000000" pitchFamily="2" charset="0"/>
                <a:cs typeface="Andika" panose="02000000000000000000" pitchFamily="2" charset="0"/>
              </a:rPr>
              <a:t>about the text.</a:t>
            </a:r>
          </a:p>
        </p:txBody>
      </p:sp>
      <p:pic>
        <p:nvPicPr>
          <p:cNvPr id="1028" name="Picture 4" descr="File:Circle-icons-pencil 2.svg - Wikimedia Commons">
            <a:extLst>
              <a:ext uri="{FF2B5EF4-FFF2-40B4-BE49-F238E27FC236}">
                <a16:creationId xmlns:a16="http://schemas.microsoft.com/office/drawing/2014/main" id="{0D14C60F-41CB-45BD-9165-A98F285689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2953" y="418896"/>
            <a:ext cx="1488034" cy="14880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83508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F871BFD-13D3-410D-AAEE-523F5F580F30}"/>
              </a:ext>
            </a:extLst>
          </p:cNvPr>
          <p:cNvSpPr/>
          <p:nvPr/>
        </p:nvSpPr>
        <p:spPr>
          <a:xfrm>
            <a:off x="0" y="0"/>
            <a:ext cx="12192000" cy="68580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GB" dirty="0"/>
          </a:p>
        </p:txBody>
      </p:sp>
      <p:sp>
        <p:nvSpPr>
          <p:cNvPr id="3" name="Rectangle: Rounded Corners 2">
            <a:extLst>
              <a:ext uri="{FF2B5EF4-FFF2-40B4-BE49-F238E27FC236}">
                <a16:creationId xmlns:a16="http://schemas.microsoft.com/office/drawing/2014/main" id="{01FE45AD-FDFE-4B9B-8790-55092521EFAC}"/>
              </a:ext>
            </a:extLst>
          </p:cNvPr>
          <p:cNvSpPr/>
          <p:nvPr/>
        </p:nvSpPr>
        <p:spPr>
          <a:xfrm>
            <a:off x="260985" y="299769"/>
            <a:ext cx="11670030" cy="6286500"/>
          </a:xfrm>
          <a:prstGeom prst="roundRect">
            <a:avLst>
              <a:gd name="adj" fmla="val 492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739BD831-8E94-4336-A69B-170AFCC1CEC3}"/>
              </a:ext>
            </a:extLst>
          </p:cNvPr>
          <p:cNvSpPr/>
          <p:nvPr/>
        </p:nvSpPr>
        <p:spPr>
          <a:xfrm>
            <a:off x="0" y="285750"/>
            <a:ext cx="12192000" cy="923330"/>
          </a:xfrm>
          <a:prstGeom prst="rect">
            <a:avLst/>
          </a:prstGeom>
          <a:solidFill>
            <a:srgbClr val="CC99FF"/>
          </a:solidFill>
        </p:spPr>
        <p:txBody>
          <a:bodyPr wrap="square" lIns="91440" tIns="45720" rIns="91440" bIns="45720">
            <a:spAutoFit/>
          </a:bodyPr>
          <a:lstStyle/>
          <a:p>
            <a:pPr marL="363538"/>
            <a:r>
              <a:rPr 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latin typeface="Andika" panose="02000000000000000000" pitchFamily="2" charset="0"/>
                <a:ea typeface="Andika" panose="02000000000000000000" pitchFamily="2" charset="0"/>
                <a:cs typeface="Andika" panose="02000000000000000000" pitchFamily="2" charset="0"/>
              </a:rPr>
              <a:t>Look at the text...</a:t>
            </a:r>
          </a:p>
        </p:txBody>
      </p:sp>
      <p:pic>
        <p:nvPicPr>
          <p:cNvPr id="10" name="Picture 2" descr="Magnifying glass icon Royalty Free Vector Image">
            <a:extLst>
              <a:ext uri="{FF2B5EF4-FFF2-40B4-BE49-F238E27FC236}">
                <a16:creationId xmlns:a16="http://schemas.microsoft.com/office/drawing/2014/main" id="{7A9B5FCC-D42F-4F2A-B9E3-2D59D2300362}"/>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8333"/>
          <a:stretch/>
        </p:blipFill>
        <p:spPr bwMode="auto">
          <a:xfrm>
            <a:off x="10512244" y="109211"/>
            <a:ext cx="1418771" cy="1404583"/>
          </a:xfrm>
          <a:prstGeom prst="ellipse">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10099F4F-EE70-4C4F-85C9-C21F21612634}"/>
              </a:ext>
            </a:extLst>
          </p:cNvPr>
          <p:cNvPicPr>
            <a:picLocks noChangeAspect="1"/>
          </p:cNvPicPr>
          <p:nvPr/>
        </p:nvPicPr>
        <p:blipFill>
          <a:blip r:embed="rId4"/>
          <a:stretch>
            <a:fillRect/>
          </a:stretch>
        </p:blipFill>
        <p:spPr>
          <a:xfrm>
            <a:off x="1485900" y="1385619"/>
            <a:ext cx="9220200" cy="4114800"/>
          </a:xfrm>
          <a:prstGeom prst="rect">
            <a:avLst/>
          </a:prstGeom>
        </p:spPr>
      </p:pic>
      <p:cxnSp>
        <p:nvCxnSpPr>
          <p:cNvPr id="12" name="Straight Connector 11">
            <a:extLst>
              <a:ext uri="{FF2B5EF4-FFF2-40B4-BE49-F238E27FC236}">
                <a16:creationId xmlns:a16="http://schemas.microsoft.com/office/drawing/2014/main" id="{AF934C42-6989-46BE-9575-7FC791C686F6}"/>
              </a:ext>
            </a:extLst>
          </p:cNvPr>
          <p:cNvCxnSpPr>
            <a:cxnSpLocks/>
          </p:cNvCxnSpPr>
          <p:nvPr/>
        </p:nvCxnSpPr>
        <p:spPr>
          <a:xfrm>
            <a:off x="5210629" y="3314928"/>
            <a:ext cx="1407885"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Straight Connector 15">
            <a:extLst>
              <a:ext uri="{FF2B5EF4-FFF2-40B4-BE49-F238E27FC236}">
                <a16:creationId xmlns:a16="http://schemas.microsoft.com/office/drawing/2014/main" id="{A39CB9F6-ABB9-46ED-A9F8-DC0A3E780906}"/>
              </a:ext>
            </a:extLst>
          </p:cNvPr>
          <p:cNvCxnSpPr>
            <a:cxnSpLocks/>
          </p:cNvCxnSpPr>
          <p:nvPr/>
        </p:nvCxnSpPr>
        <p:spPr>
          <a:xfrm>
            <a:off x="3098801" y="4875214"/>
            <a:ext cx="3519713" cy="0"/>
          </a:xfrm>
          <a:prstGeom prst="line">
            <a:avLst/>
          </a:prstGeom>
          <a:ln w="3810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027268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F871BFD-13D3-410D-AAEE-523F5F580F30}"/>
              </a:ext>
            </a:extLst>
          </p:cNvPr>
          <p:cNvSpPr/>
          <p:nvPr/>
        </p:nvSpPr>
        <p:spPr>
          <a:xfrm>
            <a:off x="0" y="0"/>
            <a:ext cx="12192000" cy="68580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GB" dirty="0"/>
          </a:p>
        </p:txBody>
      </p:sp>
      <p:sp>
        <p:nvSpPr>
          <p:cNvPr id="3" name="Rectangle: Rounded Corners 2">
            <a:extLst>
              <a:ext uri="{FF2B5EF4-FFF2-40B4-BE49-F238E27FC236}">
                <a16:creationId xmlns:a16="http://schemas.microsoft.com/office/drawing/2014/main" id="{01FE45AD-FDFE-4B9B-8790-55092521EFAC}"/>
              </a:ext>
            </a:extLst>
          </p:cNvPr>
          <p:cNvSpPr/>
          <p:nvPr/>
        </p:nvSpPr>
        <p:spPr>
          <a:xfrm>
            <a:off x="260985" y="299769"/>
            <a:ext cx="11670030" cy="6286500"/>
          </a:xfrm>
          <a:prstGeom prst="roundRect">
            <a:avLst>
              <a:gd name="adj" fmla="val 492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739BD831-8E94-4336-A69B-170AFCC1CEC3}"/>
              </a:ext>
            </a:extLst>
          </p:cNvPr>
          <p:cNvSpPr/>
          <p:nvPr/>
        </p:nvSpPr>
        <p:spPr>
          <a:xfrm>
            <a:off x="0" y="285750"/>
            <a:ext cx="12192000" cy="923330"/>
          </a:xfrm>
          <a:prstGeom prst="rect">
            <a:avLst/>
          </a:prstGeom>
          <a:solidFill>
            <a:srgbClr val="CC99FF"/>
          </a:solidFill>
        </p:spPr>
        <p:txBody>
          <a:bodyPr wrap="square" lIns="91440" tIns="45720" rIns="91440" bIns="45720">
            <a:spAutoFit/>
          </a:bodyPr>
          <a:lstStyle/>
          <a:p>
            <a:pPr marL="363538"/>
            <a:r>
              <a:rPr 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latin typeface="Andika" panose="02000000000000000000" pitchFamily="2" charset="0"/>
                <a:ea typeface="Andika" panose="02000000000000000000" pitchFamily="2" charset="0"/>
                <a:cs typeface="Andika" panose="02000000000000000000" pitchFamily="2" charset="0"/>
              </a:rPr>
              <a:t>Look at the text...</a:t>
            </a:r>
          </a:p>
        </p:txBody>
      </p:sp>
      <p:pic>
        <p:nvPicPr>
          <p:cNvPr id="10" name="Picture 2" descr="Magnifying glass icon Royalty Free Vector Image">
            <a:extLst>
              <a:ext uri="{FF2B5EF4-FFF2-40B4-BE49-F238E27FC236}">
                <a16:creationId xmlns:a16="http://schemas.microsoft.com/office/drawing/2014/main" id="{7A9B5FCC-D42F-4F2A-B9E3-2D59D2300362}"/>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8333"/>
          <a:stretch/>
        </p:blipFill>
        <p:spPr bwMode="auto">
          <a:xfrm>
            <a:off x="10512244" y="109211"/>
            <a:ext cx="1418771" cy="1404583"/>
          </a:xfrm>
          <a:prstGeom prst="ellipse">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F5F481B2-D022-4AF0-935F-3F19FBE34280}"/>
              </a:ext>
            </a:extLst>
          </p:cNvPr>
          <p:cNvPicPr>
            <a:picLocks noChangeAspect="1"/>
          </p:cNvPicPr>
          <p:nvPr/>
        </p:nvPicPr>
        <p:blipFill>
          <a:blip r:embed="rId4"/>
          <a:stretch>
            <a:fillRect/>
          </a:stretch>
        </p:blipFill>
        <p:spPr>
          <a:xfrm>
            <a:off x="1447800" y="1623005"/>
            <a:ext cx="9296400" cy="3209925"/>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16" name="Straight Connector 15">
            <a:extLst>
              <a:ext uri="{FF2B5EF4-FFF2-40B4-BE49-F238E27FC236}">
                <a16:creationId xmlns:a16="http://schemas.microsoft.com/office/drawing/2014/main" id="{A39CB9F6-ABB9-46ED-A9F8-DC0A3E780906}"/>
              </a:ext>
            </a:extLst>
          </p:cNvPr>
          <p:cNvCxnSpPr>
            <a:cxnSpLocks/>
          </p:cNvCxnSpPr>
          <p:nvPr/>
        </p:nvCxnSpPr>
        <p:spPr>
          <a:xfrm>
            <a:off x="4238171" y="2021570"/>
            <a:ext cx="2569029"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Straight Connector 12">
            <a:extLst>
              <a:ext uri="{FF2B5EF4-FFF2-40B4-BE49-F238E27FC236}">
                <a16:creationId xmlns:a16="http://schemas.microsoft.com/office/drawing/2014/main" id="{94B6D1B9-981A-4036-972B-D8D15CA56068}"/>
              </a:ext>
            </a:extLst>
          </p:cNvPr>
          <p:cNvCxnSpPr>
            <a:cxnSpLocks/>
          </p:cNvCxnSpPr>
          <p:nvPr/>
        </p:nvCxnSpPr>
        <p:spPr>
          <a:xfrm>
            <a:off x="2953656" y="2827113"/>
            <a:ext cx="3505201"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Straight Connector 13">
            <a:extLst>
              <a:ext uri="{FF2B5EF4-FFF2-40B4-BE49-F238E27FC236}">
                <a16:creationId xmlns:a16="http://schemas.microsoft.com/office/drawing/2014/main" id="{071D9356-086F-4AB8-BAD8-76F6E7F084C3}"/>
              </a:ext>
            </a:extLst>
          </p:cNvPr>
          <p:cNvCxnSpPr>
            <a:cxnSpLocks/>
          </p:cNvCxnSpPr>
          <p:nvPr/>
        </p:nvCxnSpPr>
        <p:spPr>
          <a:xfrm>
            <a:off x="3425371" y="3632656"/>
            <a:ext cx="1944915"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7" name="Straight Connector 16">
            <a:extLst>
              <a:ext uri="{FF2B5EF4-FFF2-40B4-BE49-F238E27FC236}">
                <a16:creationId xmlns:a16="http://schemas.microsoft.com/office/drawing/2014/main" id="{5303C255-FB14-4002-833F-DE797A72E001}"/>
              </a:ext>
            </a:extLst>
          </p:cNvPr>
          <p:cNvCxnSpPr>
            <a:cxnSpLocks/>
          </p:cNvCxnSpPr>
          <p:nvPr/>
        </p:nvCxnSpPr>
        <p:spPr>
          <a:xfrm>
            <a:off x="5834742" y="4365628"/>
            <a:ext cx="2467429" cy="0"/>
          </a:xfrm>
          <a:prstGeom prst="line">
            <a:avLst/>
          </a:prstGeom>
          <a:ln w="3810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333464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F871BFD-13D3-410D-AAEE-523F5F580F30}"/>
              </a:ext>
            </a:extLst>
          </p:cNvPr>
          <p:cNvSpPr/>
          <p:nvPr/>
        </p:nvSpPr>
        <p:spPr>
          <a:xfrm>
            <a:off x="0" y="0"/>
            <a:ext cx="12192000" cy="68580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GB" dirty="0"/>
          </a:p>
        </p:txBody>
      </p:sp>
      <p:sp>
        <p:nvSpPr>
          <p:cNvPr id="3" name="Rectangle: Rounded Corners 2">
            <a:extLst>
              <a:ext uri="{FF2B5EF4-FFF2-40B4-BE49-F238E27FC236}">
                <a16:creationId xmlns:a16="http://schemas.microsoft.com/office/drawing/2014/main" id="{01FE45AD-FDFE-4B9B-8790-55092521EFAC}"/>
              </a:ext>
            </a:extLst>
          </p:cNvPr>
          <p:cNvSpPr/>
          <p:nvPr/>
        </p:nvSpPr>
        <p:spPr>
          <a:xfrm>
            <a:off x="260985" y="285750"/>
            <a:ext cx="11670030" cy="6286500"/>
          </a:xfrm>
          <a:prstGeom prst="roundRect">
            <a:avLst>
              <a:gd name="adj" fmla="val 492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739BD831-8E94-4336-A69B-170AFCC1CEC3}"/>
              </a:ext>
            </a:extLst>
          </p:cNvPr>
          <p:cNvSpPr/>
          <p:nvPr/>
        </p:nvSpPr>
        <p:spPr>
          <a:xfrm>
            <a:off x="0" y="285750"/>
            <a:ext cx="12192000" cy="923330"/>
          </a:xfrm>
          <a:prstGeom prst="rect">
            <a:avLst/>
          </a:prstGeom>
          <a:solidFill>
            <a:srgbClr val="CC99FF"/>
          </a:solidFill>
        </p:spPr>
        <p:txBody>
          <a:bodyPr wrap="square" lIns="91440" tIns="45720" rIns="91440" bIns="45720">
            <a:spAutoFit/>
          </a:bodyPr>
          <a:lstStyle/>
          <a:p>
            <a:pPr marL="363538"/>
            <a:r>
              <a:rPr 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latin typeface="Andika" panose="02000000000000000000" pitchFamily="2" charset="0"/>
                <a:ea typeface="Andika" panose="02000000000000000000" pitchFamily="2" charset="0"/>
                <a:cs typeface="Andika" panose="02000000000000000000" pitchFamily="2" charset="0"/>
              </a:rPr>
              <a:t>Look at the text...</a:t>
            </a:r>
          </a:p>
        </p:txBody>
      </p:sp>
      <p:sp>
        <p:nvSpPr>
          <p:cNvPr id="13" name="TextBox 12">
            <a:extLst>
              <a:ext uri="{FF2B5EF4-FFF2-40B4-BE49-F238E27FC236}">
                <a16:creationId xmlns:a16="http://schemas.microsoft.com/office/drawing/2014/main" id="{F1D63534-1621-47E9-B592-206F1C86E7FB}"/>
              </a:ext>
            </a:extLst>
          </p:cNvPr>
          <p:cNvSpPr txBox="1"/>
          <p:nvPr/>
        </p:nvSpPr>
        <p:spPr>
          <a:xfrm>
            <a:off x="1988592" y="1561348"/>
            <a:ext cx="3236551" cy="646331"/>
          </a:xfrm>
          <a:prstGeom prst="rect">
            <a:avLst/>
          </a:prstGeom>
          <a:solidFill>
            <a:schemeClr val="bg2"/>
          </a:solidFill>
        </p:spPr>
        <p:txBody>
          <a:bodyPr wrap="square" rtlCol="0">
            <a:spAutoFit/>
          </a:bodyPr>
          <a:lstStyle/>
          <a:p>
            <a:r>
              <a:rPr lang="en-GB" sz="3600" b="1" dirty="0">
                <a:latin typeface="Cavolini" panose="03000502040302020204" pitchFamily="66" charset="0"/>
                <a:cs typeface="Cavolini" panose="03000502040302020204" pitchFamily="66" charset="0"/>
              </a:rPr>
              <a:t>big words</a:t>
            </a:r>
          </a:p>
        </p:txBody>
      </p:sp>
      <p:pic>
        <p:nvPicPr>
          <p:cNvPr id="16" name="Picture 2" descr="Magnifying glass icon Royalty Free Vector Image">
            <a:extLst>
              <a:ext uri="{FF2B5EF4-FFF2-40B4-BE49-F238E27FC236}">
                <a16:creationId xmlns:a16="http://schemas.microsoft.com/office/drawing/2014/main" id="{44625AC5-B107-4FBD-B086-4DAF02177B13}"/>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8333"/>
          <a:stretch/>
        </p:blipFill>
        <p:spPr bwMode="auto">
          <a:xfrm>
            <a:off x="10512244" y="109211"/>
            <a:ext cx="1418771" cy="1404583"/>
          </a:xfrm>
          <a:prstGeom prst="ellipse">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3CA3A3A7-CD52-4FCF-A4EF-DD6CF5F25A15}"/>
              </a:ext>
            </a:extLst>
          </p:cNvPr>
          <p:cNvSpPr txBox="1"/>
          <p:nvPr/>
        </p:nvSpPr>
        <p:spPr>
          <a:xfrm>
            <a:off x="1988592" y="2384218"/>
            <a:ext cx="8084322" cy="646331"/>
          </a:xfrm>
          <a:prstGeom prst="rect">
            <a:avLst/>
          </a:prstGeom>
          <a:solidFill>
            <a:schemeClr val="bg2"/>
          </a:solidFill>
        </p:spPr>
        <p:txBody>
          <a:bodyPr wrap="square" rtlCol="0">
            <a:spAutoFit/>
          </a:bodyPr>
          <a:lstStyle/>
          <a:p>
            <a:r>
              <a:rPr lang="en-GB" sz="3600" b="1" dirty="0">
                <a:latin typeface="Cavolini" panose="03000502040302020204" pitchFamily="66" charset="0"/>
                <a:cs typeface="Cavolini" panose="03000502040302020204" pitchFamily="66" charset="0"/>
              </a:rPr>
              <a:t>words that made him feel good</a:t>
            </a:r>
          </a:p>
        </p:txBody>
      </p:sp>
      <p:sp>
        <p:nvSpPr>
          <p:cNvPr id="17" name="TextBox 16">
            <a:extLst>
              <a:ext uri="{FF2B5EF4-FFF2-40B4-BE49-F238E27FC236}">
                <a16:creationId xmlns:a16="http://schemas.microsoft.com/office/drawing/2014/main" id="{F4A3F648-1EF2-476E-9099-F43DA66D1B64}"/>
              </a:ext>
            </a:extLst>
          </p:cNvPr>
          <p:cNvSpPr txBox="1"/>
          <p:nvPr/>
        </p:nvSpPr>
        <p:spPr>
          <a:xfrm>
            <a:off x="1988592" y="3188466"/>
            <a:ext cx="8084322" cy="646331"/>
          </a:xfrm>
          <a:prstGeom prst="rect">
            <a:avLst/>
          </a:prstGeom>
          <a:solidFill>
            <a:schemeClr val="bg2"/>
          </a:solidFill>
        </p:spPr>
        <p:txBody>
          <a:bodyPr wrap="square" rtlCol="0">
            <a:spAutoFit/>
          </a:bodyPr>
          <a:lstStyle/>
          <a:p>
            <a:r>
              <a:rPr lang="en-GB" sz="3600" b="1" dirty="0">
                <a:latin typeface="Cavolini" panose="03000502040302020204" pitchFamily="66" charset="0"/>
                <a:cs typeface="Cavolini" panose="03000502040302020204" pitchFamily="66" charset="0"/>
              </a:rPr>
              <a:t>words of things he liked to eat</a:t>
            </a:r>
          </a:p>
        </p:txBody>
      </p:sp>
      <p:sp>
        <p:nvSpPr>
          <p:cNvPr id="18" name="TextBox 17">
            <a:extLst>
              <a:ext uri="{FF2B5EF4-FFF2-40B4-BE49-F238E27FC236}">
                <a16:creationId xmlns:a16="http://schemas.microsoft.com/office/drawing/2014/main" id="{9CB44882-486A-45F9-9A8E-F50B1EB7E732}"/>
              </a:ext>
            </a:extLst>
          </p:cNvPr>
          <p:cNvSpPr txBox="1"/>
          <p:nvPr/>
        </p:nvSpPr>
        <p:spPr>
          <a:xfrm>
            <a:off x="1988592" y="3992714"/>
            <a:ext cx="8084322" cy="646331"/>
          </a:xfrm>
          <a:prstGeom prst="rect">
            <a:avLst/>
          </a:prstGeom>
          <a:solidFill>
            <a:schemeClr val="bg2"/>
          </a:solidFill>
        </p:spPr>
        <p:txBody>
          <a:bodyPr wrap="square" rtlCol="0">
            <a:spAutoFit/>
          </a:bodyPr>
          <a:lstStyle/>
          <a:p>
            <a:r>
              <a:rPr lang="en-GB" sz="3600" b="1" dirty="0">
                <a:latin typeface="Cavolini" panose="03000502040302020204" pitchFamily="66" charset="0"/>
                <a:cs typeface="Cavolini" panose="03000502040302020204" pitchFamily="66" charset="0"/>
              </a:rPr>
              <a:t>words that were spoken to him</a:t>
            </a:r>
          </a:p>
        </p:txBody>
      </p:sp>
      <p:sp>
        <p:nvSpPr>
          <p:cNvPr id="19" name="TextBox 18">
            <a:extLst>
              <a:ext uri="{FF2B5EF4-FFF2-40B4-BE49-F238E27FC236}">
                <a16:creationId xmlns:a16="http://schemas.microsoft.com/office/drawing/2014/main" id="{C6A02F03-C996-40FF-8738-F7DBADB9A23B}"/>
              </a:ext>
            </a:extLst>
          </p:cNvPr>
          <p:cNvSpPr txBox="1"/>
          <p:nvPr/>
        </p:nvSpPr>
        <p:spPr>
          <a:xfrm>
            <a:off x="1988592" y="4815584"/>
            <a:ext cx="8084322" cy="646331"/>
          </a:xfrm>
          <a:prstGeom prst="rect">
            <a:avLst/>
          </a:prstGeom>
          <a:solidFill>
            <a:schemeClr val="bg2"/>
          </a:solidFill>
        </p:spPr>
        <p:txBody>
          <a:bodyPr wrap="square" rtlCol="0">
            <a:spAutoFit/>
          </a:bodyPr>
          <a:lstStyle/>
          <a:p>
            <a:r>
              <a:rPr lang="en-GB" sz="3600" b="1" dirty="0">
                <a:latin typeface="Cavolini" panose="03000502040302020204" pitchFamily="66" charset="0"/>
                <a:cs typeface="Cavolini" panose="03000502040302020204" pitchFamily="66" charset="0"/>
              </a:rPr>
              <a:t>his favourite colours</a:t>
            </a:r>
          </a:p>
        </p:txBody>
      </p:sp>
      <p:sp>
        <p:nvSpPr>
          <p:cNvPr id="20" name="TextBox 19">
            <a:extLst>
              <a:ext uri="{FF2B5EF4-FFF2-40B4-BE49-F238E27FC236}">
                <a16:creationId xmlns:a16="http://schemas.microsoft.com/office/drawing/2014/main" id="{4C88F22B-29B0-435D-87D8-CA41D2DE0580}"/>
              </a:ext>
            </a:extLst>
          </p:cNvPr>
          <p:cNvSpPr txBox="1"/>
          <p:nvPr/>
        </p:nvSpPr>
        <p:spPr>
          <a:xfrm>
            <a:off x="1988592" y="5573650"/>
            <a:ext cx="8084322" cy="646331"/>
          </a:xfrm>
          <a:prstGeom prst="rect">
            <a:avLst/>
          </a:prstGeom>
          <a:solidFill>
            <a:schemeClr val="bg2"/>
          </a:solidFill>
        </p:spPr>
        <p:txBody>
          <a:bodyPr wrap="square" rtlCol="0">
            <a:spAutoFit/>
          </a:bodyPr>
          <a:lstStyle/>
          <a:p>
            <a:r>
              <a:rPr lang="en-GB" sz="3600" b="1" dirty="0">
                <a:latin typeface="Cavolini" panose="03000502040302020204" pitchFamily="66" charset="0"/>
                <a:cs typeface="Cavolini" panose="03000502040302020204" pitchFamily="66" charset="0"/>
              </a:rPr>
              <a:t>Words he did not know</a:t>
            </a:r>
          </a:p>
        </p:txBody>
      </p:sp>
      <p:sp>
        <p:nvSpPr>
          <p:cNvPr id="4" name="TextBox 3">
            <a:extLst>
              <a:ext uri="{FF2B5EF4-FFF2-40B4-BE49-F238E27FC236}">
                <a16:creationId xmlns:a16="http://schemas.microsoft.com/office/drawing/2014/main" id="{66AB5571-BB21-41A3-B2CE-ABA3E476A4A1}"/>
              </a:ext>
            </a:extLst>
          </p:cNvPr>
          <p:cNvSpPr txBox="1"/>
          <p:nvPr/>
        </p:nvSpPr>
        <p:spPr>
          <a:xfrm>
            <a:off x="878182" y="1405787"/>
            <a:ext cx="827314" cy="1015663"/>
          </a:xfrm>
          <a:prstGeom prst="rect">
            <a:avLst/>
          </a:prstGeom>
          <a:noFill/>
        </p:spPr>
        <p:txBody>
          <a:bodyPr wrap="square" rtlCol="0">
            <a:spAutoFit/>
          </a:bodyPr>
          <a:lstStyle/>
          <a:p>
            <a:r>
              <a:rPr lang="en-GB" sz="6000" dirty="0">
                <a:solidFill>
                  <a:schemeClr val="accent1"/>
                </a:solidFill>
                <a:sym typeface="Wingdings 2" panose="05020102010507070707" pitchFamily="18" charset="2"/>
              </a:rPr>
              <a:t></a:t>
            </a:r>
            <a:endParaRPr lang="en-GB" sz="6000" dirty="0">
              <a:solidFill>
                <a:schemeClr val="accent1"/>
              </a:solidFill>
            </a:endParaRPr>
          </a:p>
        </p:txBody>
      </p:sp>
      <p:sp>
        <p:nvSpPr>
          <p:cNvPr id="21" name="TextBox 20">
            <a:extLst>
              <a:ext uri="{FF2B5EF4-FFF2-40B4-BE49-F238E27FC236}">
                <a16:creationId xmlns:a16="http://schemas.microsoft.com/office/drawing/2014/main" id="{969680E4-0D14-49B9-A11D-766FAB1A0C75}"/>
              </a:ext>
            </a:extLst>
          </p:cNvPr>
          <p:cNvSpPr txBox="1"/>
          <p:nvPr/>
        </p:nvSpPr>
        <p:spPr>
          <a:xfrm>
            <a:off x="864075" y="2268816"/>
            <a:ext cx="827314" cy="1015663"/>
          </a:xfrm>
          <a:prstGeom prst="rect">
            <a:avLst/>
          </a:prstGeom>
          <a:noFill/>
        </p:spPr>
        <p:txBody>
          <a:bodyPr wrap="square" rtlCol="0">
            <a:spAutoFit/>
          </a:bodyPr>
          <a:lstStyle/>
          <a:p>
            <a:r>
              <a:rPr lang="en-GB" sz="6000" dirty="0">
                <a:solidFill>
                  <a:schemeClr val="accent1"/>
                </a:solidFill>
                <a:sym typeface="Wingdings" panose="05000000000000000000" pitchFamily="2" charset="2"/>
              </a:rPr>
              <a:t></a:t>
            </a:r>
            <a:endParaRPr lang="en-GB" sz="6000" dirty="0">
              <a:solidFill>
                <a:schemeClr val="accent1"/>
              </a:solidFill>
            </a:endParaRPr>
          </a:p>
        </p:txBody>
      </p:sp>
      <p:sp>
        <p:nvSpPr>
          <p:cNvPr id="22" name="TextBox 21">
            <a:extLst>
              <a:ext uri="{FF2B5EF4-FFF2-40B4-BE49-F238E27FC236}">
                <a16:creationId xmlns:a16="http://schemas.microsoft.com/office/drawing/2014/main" id="{BEBB22E6-B4BF-4F27-A4FC-8448344E1355}"/>
              </a:ext>
            </a:extLst>
          </p:cNvPr>
          <p:cNvSpPr txBox="1"/>
          <p:nvPr/>
        </p:nvSpPr>
        <p:spPr>
          <a:xfrm>
            <a:off x="849968" y="3049672"/>
            <a:ext cx="827314" cy="1015663"/>
          </a:xfrm>
          <a:prstGeom prst="rect">
            <a:avLst/>
          </a:prstGeom>
          <a:noFill/>
        </p:spPr>
        <p:txBody>
          <a:bodyPr wrap="square" rtlCol="0">
            <a:spAutoFit/>
          </a:bodyPr>
          <a:lstStyle/>
          <a:p>
            <a:r>
              <a:rPr lang="en-GB" sz="6000" dirty="0">
                <a:solidFill>
                  <a:schemeClr val="accent1"/>
                </a:solidFill>
                <a:sym typeface="Wingdings" panose="05000000000000000000" pitchFamily="2" charset="2"/>
              </a:rPr>
              <a:t></a:t>
            </a:r>
            <a:endParaRPr lang="en-GB" sz="6000" dirty="0">
              <a:solidFill>
                <a:schemeClr val="accent1"/>
              </a:solidFill>
            </a:endParaRPr>
          </a:p>
        </p:txBody>
      </p:sp>
      <p:sp>
        <p:nvSpPr>
          <p:cNvPr id="23" name="TextBox 22">
            <a:extLst>
              <a:ext uri="{FF2B5EF4-FFF2-40B4-BE49-F238E27FC236}">
                <a16:creationId xmlns:a16="http://schemas.microsoft.com/office/drawing/2014/main" id="{553B0308-0158-4284-BAAC-4454FAA9BC8A}"/>
              </a:ext>
            </a:extLst>
          </p:cNvPr>
          <p:cNvSpPr txBox="1"/>
          <p:nvPr/>
        </p:nvSpPr>
        <p:spPr>
          <a:xfrm>
            <a:off x="857022" y="3820123"/>
            <a:ext cx="827314" cy="1015663"/>
          </a:xfrm>
          <a:prstGeom prst="rect">
            <a:avLst/>
          </a:prstGeom>
          <a:noFill/>
        </p:spPr>
        <p:txBody>
          <a:bodyPr wrap="square" rtlCol="0">
            <a:spAutoFit/>
          </a:bodyPr>
          <a:lstStyle/>
          <a:p>
            <a:r>
              <a:rPr lang="en-GB" sz="6000" dirty="0">
                <a:solidFill>
                  <a:schemeClr val="accent1"/>
                </a:solidFill>
                <a:sym typeface="Wingdings" panose="05000000000000000000" pitchFamily="2" charset="2"/>
              </a:rPr>
              <a:t></a:t>
            </a:r>
            <a:endParaRPr lang="en-GB" sz="6000" dirty="0">
              <a:solidFill>
                <a:schemeClr val="accent1"/>
              </a:solidFill>
            </a:endParaRPr>
          </a:p>
        </p:txBody>
      </p:sp>
      <p:sp>
        <p:nvSpPr>
          <p:cNvPr id="24" name="TextBox 23">
            <a:extLst>
              <a:ext uri="{FF2B5EF4-FFF2-40B4-BE49-F238E27FC236}">
                <a16:creationId xmlns:a16="http://schemas.microsoft.com/office/drawing/2014/main" id="{FD17F182-59D6-4CD1-82AD-466E1B54B460}"/>
              </a:ext>
            </a:extLst>
          </p:cNvPr>
          <p:cNvSpPr txBox="1"/>
          <p:nvPr/>
        </p:nvSpPr>
        <p:spPr>
          <a:xfrm>
            <a:off x="864075" y="4630917"/>
            <a:ext cx="827314" cy="1015663"/>
          </a:xfrm>
          <a:prstGeom prst="rect">
            <a:avLst/>
          </a:prstGeom>
          <a:noFill/>
        </p:spPr>
        <p:txBody>
          <a:bodyPr wrap="square" rtlCol="0">
            <a:spAutoFit/>
          </a:bodyPr>
          <a:lstStyle/>
          <a:p>
            <a:r>
              <a:rPr lang="en-GB" sz="6000" dirty="0">
                <a:solidFill>
                  <a:schemeClr val="accent1"/>
                </a:solidFill>
                <a:sym typeface="Wingdings" panose="05000000000000000000" pitchFamily="2" charset="2"/>
              </a:rPr>
              <a:t></a:t>
            </a:r>
            <a:endParaRPr lang="en-GB" sz="6000" dirty="0">
              <a:solidFill>
                <a:schemeClr val="accent1"/>
              </a:solidFill>
            </a:endParaRPr>
          </a:p>
        </p:txBody>
      </p:sp>
      <p:sp>
        <p:nvSpPr>
          <p:cNvPr id="25" name="TextBox 24">
            <a:extLst>
              <a:ext uri="{FF2B5EF4-FFF2-40B4-BE49-F238E27FC236}">
                <a16:creationId xmlns:a16="http://schemas.microsoft.com/office/drawing/2014/main" id="{228EFB78-8316-4CFD-B54F-A99F9EABE60B}"/>
              </a:ext>
            </a:extLst>
          </p:cNvPr>
          <p:cNvSpPr txBox="1"/>
          <p:nvPr/>
        </p:nvSpPr>
        <p:spPr>
          <a:xfrm>
            <a:off x="856885" y="5372506"/>
            <a:ext cx="827314" cy="1015663"/>
          </a:xfrm>
          <a:prstGeom prst="rect">
            <a:avLst/>
          </a:prstGeom>
          <a:noFill/>
        </p:spPr>
        <p:txBody>
          <a:bodyPr wrap="square" rtlCol="0">
            <a:spAutoFit/>
          </a:bodyPr>
          <a:lstStyle/>
          <a:p>
            <a:r>
              <a:rPr lang="en-GB" sz="6000" dirty="0">
                <a:solidFill>
                  <a:schemeClr val="accent1"/>
                </a:solidFill>
                <a:sym typeface="Wingdings" panose="05000000000000000000" pitchFamily="2" charset="2"/>
              </a:rPr>
              <a:t></a:t>
            </a:r>
            <a:endParaRPr lang="en-GB" sz="6000" dirty="0">
              <a:solidFill>
                <a:schemeClr val="accent1"/>
              </a:solidFill>
            </a:endParaRPr>
          </a:p>
        </p:txBody>
      </p:sp>
    </p:spTree>
    <p:extLst>
      <p:ext uri="{BB962C8B-B14F-4D97-AF65-F5344CB8AC3E}">
        <p14:creationId xmlns:p14="http://schemas.microsoft.com/office/powerpoint/2010/main" val="630899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7" grpId="0" animBg="1"/>
      <p:bldP spid="18" grpId="0" animBg="1"/>
      <p:bldP spid="19" grpId="0" animBg="1"/>
      <p:bldP spid="20" grpId="0" animBg="1"/>
      <p:bldP spid="4" grpId="0"/>
      <p:bldP spid="21" grpId="0"/>
      <p:bldP spid="22" grpId="0"/>
      <p:bldP spid="23" grpId="0"/>
      <p:bldP spid="24" grpId="0"/>
      <p:bldP spid="2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D67DB90-85D3-4756-9EC2-6EB94DB1C20F}"/>
              </a:ext>
            </a:extLst>
          </p:cNvPr>
          <p:cNvSpPr/>
          <p:nvPr/>
        </p:nvSpPr>
        <p:spPr>
          <a:xfrm>
            <a:off x="1" y="185876"/>
            <a:ext cx="12192000" cy="1561901"/>
          </a:xfrm>
          <a:prstGeom prst="rect">
            <a:avLst/>
          </a:prstGeom>
          <a:solidFill>
            <a:srgbClr val="CC99FF"/>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8D4ED53B-8230-4C36-9720-599714DF2D7B}"/>
              </a:ext>
            </a:extLst>
          </p:cNvPr>
          <p:cNvSpPr>
            <a:spLocks noGrp="1"/>
          </p:cNvSpPr>
          <p:nvPr>
            <p:ph type="title"/>
          </p:nvPr>
        </p:nvSpPr>
        <p:spPr>
          <a:xfrm>
            <a:off x="2100157" y="286886"/>
            <a:ext cx="9411659" cy="1286160"/>
          </a:xfrm>
        </p:spPr>
        <p:txBody>
          <a:bodyPr anchor="b">
            <a:normAutofit fontScale="90000"/>
          </a:bodyPr>
          <a:lstStyle/>
          <a:p>
            <a:pPr>
              <a:lnSpc>
                <a:spcPct val="150000"/>
              </a:lnSpc>
            </a:pPr>
            <a:r>
              <a:rPr lang="en-GB" sz="3700" b="1" dirty="0">
                <a:ln w="22225">
                  <a:noFill/>
                  <a:prstDash val="solid"/>
                </a:ln>
                <a:solidFill>
                  <a:schemeClr val="bg1"/>
                </a:solidFill>
                <a:latin typeface="Andika" panose="02000000000000000000" pitchFamily="2" charset="0"/>
                <a:ea typeface="Andika" panose="02000000000000000000" pitchFamily="2" charset="0"/>
                <a:cs typeface="Andika" panose="02000000000000000000" pitchFamily="2" charset="0"/>
              </a:rPr>
              <a:t>I am learning how to enjoy and understand a literary text.</a:t>
            </a:r>
          </a:p>
        </p:txBody>
      </p:sp>
      <p:pic>
        <p:nvPicPr>
          <p:cNvPr id="4098" name="Picture 2" descr="Reading - Free people icons">
            <a:extLst>
              <a:ext uri="{FF2B5EF4-FFF2-40B4-BE49-F238E27FC236}">
                <a16:creationId xmlns:a16="http://schemas.microsoft.com/office/drawing/2014/main" id="{07E050BF-ED3A-461D-A302-E8FE9262DE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630" y="286886"/>
            <a:ext cx="1359877" cy="1359877"/>
          </a:xfrm>
          <a:prstGeom prst="rect">
            <a:avLst/>
          </a:prstGeom>
          <a:noFill/>
          <a:extLst>
            <a:ext uri="{909E8E84-426E-40DD-AFC4-6F175D3DCCD1}">
              <a14:hiddenFill xmlns:a14="http://schemas.microsoft.com/office/drawing/2010/main">
                <a:solidFill>
                  <a:srgbClr val="FFFFFF"/>
                </a:solidFill>
              </a14:hiddenFill>
            </a:ext>
          </a:extLst>
        </p:spPr>
      </p:pic>
      <p:sp>
        <p:nvSpPr>
          <p:cNvPr id="11" name="Freeform: Shape 10">
            <a:extLst>
              <a:ext uri="{FF2B5EF4-FFF2-40B4-BE49-F238E27FC236}">
                <a16:creationId xmlns:a16="http://schemas.microsoft.com/office/drawing/2014/main" id="{A26E9CFD-8B9E-4D05-8ED6-5B41CEACAB25}"/>
              </a:ext>
            </a:extLst>
          </p:cNvPr>
          <p:cNvSpPr/>
          <p:nvPr/>
        </p:nvSpPr>
        <p:spPr>
          <a:xfrm>
            <a:off x="4919219" y="1885646"/>
            <a:ext cx="7130026" cy="1659090"/>
          </a:xfrm>
          <a:custGeom>
            <a:avLst/>
            <a:gdLst>
              <a:gd name="connsiteX0" fmla="*/ 0 w 7130026"/>
              <a:gd name="connsiteY0" fmla="*/ 241517 h 1449073"/>
              <a:gd name="connsiteX1" fmla="*/ 241517 w 7130026"/>
              <a:gd name="connsiteY1" fmla="*/ 0 h 1449073"/>
              <a:gd name="connsiteX2" fmla="*/ 6888509 w 7130026"/>
              <a:gd name="connsiteY2" fmla="*/ 0 h 1449073"/>
              <a:gd name="connsiteX3" fmla="*/ 7130026 w 7130026"/>
              <a:gd name="connsiteY3" fmla="*/ 241517 h 1449073"/>
              <a:gd name="connsiteX4" fmla="*/ 7130026 w 7130026"/>
              <a:gd name="connsiteY4" fmla="*/ 1207556 h 1449073"/>
              <a:gd name="connsiteX5" fmla="*/ 6888509 w 7130026"/>
              <a:gd name="connsiteY5" fmla="*/ 1449073 h 1449073"/>
              <a:gd name="connsiteX6" fmla="*/ 241517 w 7130026"/>
              <a:gd name="connsiteY6" fmla="*/ 1449073 h 1449073"/>
              <a:gd name="connsiteX7" fmla="*/ 0 w 7130026"/>
              <a:gd name="connsiteY7" fmla="*/ 1207556 h 1449073"/>
              <a:gd name="connsiteX8" fmla="*/ 0 w 7130026"/>
              <a:gd name="connsiteY8" fmla="*/ 241517 h 1449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30026" h="1449073">
                <a:moveTo>
                  <a:pt x="0" y="241517"/>
                </a:moveTo>
                <a:cubicBezTo>
                  <a:pt x="0" y="108131"/>
                  <a:pt x="108131" y="0"/>
                  <a:pt x="241517" y="0"/>
                </a:cubicBezTo>
                <a:lnTo>
                  <a:pt x="6888509" y="0"/>
                </a:lnTo>
                <a:cubicBezTo>
                  <a:pt x="7021895" y="0"/>
                  <a:pt x="7130026" y="108131"/>
                  <a:pt x="7130026" y="241517"/>
                </a:cubicBezTo>
                <a:lnTo>
                  <a:pt x="7130026" y="1207556"/>
                </a:lnTo>
                <a:cubicBezTo>
                  <a:pt x="7130026" y="1340942"/>
                  <a:pt x="7021895" y="1449073"/>
                  <a:pt x="6888509" y="1449073"/>
                </a:cubicBezTo>
                <a:lnTo>
                  <a:pt x="241517" y="1449073"/>
                </a:lnTo>
                <a:cubicBezTo>
                  <a:pt x="108131" y="1449073"/>
                  <a:pt x="0" y="1340942"/>
                  <a:pt x="0" y="1207556"/>
                </a:cubicBezTo>
                <a:lnTo>
                  <a:pt x="0" y="241517"/>
                </a:lnTo>
                <a:close/>
              </a:path>
            </a:pathLst>
          </a:custGeom>
          <a:solidFill>
            <a:srgbClr val="FFC000"/>
          </a:solidFill>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txBody>
          <a:bodyPr spcFirstLastPara="0" vert="horz" wrap="square" lIns="192658" tIns="192658" rIns="192658" bIns="192658" numCol="1" spcCol="1270" anchor="ctr" anchorCtr="0">
            <a:noAutofit/>
          </a:bodyPr>
          <a:lstStyle/>
          <a:p>
            <a:pPr marL="0" lvl="0" indent="0" algn="l" defTabSz="1422400">
              <a:lnSpc>
                <a:spcPct val="100000"/>
              </a:lnSpc>
              <a:spcBef>
                <a:spcPct val="0"/>
              </a:spcBef>
              <a:spcAft>
                <a:spcPts val="0"/>
              </a:spcAft>
              <a:buNone/>
            </a:pPr>
            <a:r>
              <a:rPr lang="en-GB" sz="3200" b="1" kern="1200" dirty="0">
                <a:latin typeface="Andika" panose="02000000000000000000" pitchFamily="2" charset="0"/>
                <a:ea typeface="Andika" panose="02000000000000000000" pitchFamily="2" charset="0"/>
                <a:cs typeface="Andika" panose="02000000000000000000" pitchFamily="2" charset="0"/>
              </a:rPr>
              <a:t>I can </a:t>
            </a:r>
            <a:r>
              <a:rPr lang="en-GB" sz="3200" b="1" dirty="0">
                <a:latin typeface="Andika" panose="02000000000000000000" pitchFamily="2" charset="0"/>
                <a:ea typeface="Andika" panose="02000000000000000000" pitchFamily="2" charset="0"/>
                <a:cs typeface="Andika" panose="02000000000000000000" pitchFamily="2" charset="0"/>
              </a:rPr>
              <a:t>make predictions about the text. </a:t>
            </a:r>
            <a:endParaRPr lang="en-US" sz="3200" b="1" kern="1200" dirty="0">
              <a:latin typeface="Andika" panose="02000000000000000000" pitchFamily="2" charset="0"/>
              <a:ea typeface="Andika" panose="02000000000000000000" pitchFamily="2" charset="0"/>
              <a:cs typeface="Andika" panose="02000000000000000000" pitchFamily="2" charset="0"/>
            </a:endParaRPr>
          </a:p>
        </p:txBody>
      </p:sp>
      <p:sp>
        <p:nvSpPr>
          <p:cNvPr id="12" name="Freeform: Shape 11">
            <a:extLst>
              <a:ext uri="{FF2B5EF4-FFF2-40B4-BE49-F238E27FC236}">
                <a16:creationId xmlns:a16="http://schemas.microsoft.com/office/drawing/2014/main" id="{EB9EF41A-3E6A-4B81-9DF4-4C6C837241D6}"/>
              </a:ext>
            </a:extLst>
          </p:cNvPr>
          <p:cNvSpPr/>
          <p:nvPr/>
        </p:nvSpPr>
        <p:spPr>
          <a:xfrm>
            <a:off x="4919219" y="3615712"/>
            <a:ext cx="7130026" cy="1591858"/>
          </a:xfrm>
          <a:custGeom>
            <a:avLst/>
            <a:gdLst>
              <a:gd name="connsiteX0" fmla="*/ 0 w 7130026"/>
              <a:gd name="connsiteY0" fmla="*/ 231730 h 1390352"/>
              <a:gd name="connsiteX1" fmla="*/ 231730 w 7130026"/>
              <a:gd name="connsiteY1" fmla="*/ 0 h 1390352"/>
              <a:gd name="connsiteX2" fmla="*/ 6898296 w 7130026"/>
              <a:gd name="connsiteY2" fmla="*/ 0 h 1390352"/>
              <a:gd name="connsiteX3" fmla="*/ 7130026 w 7130026"/>
              <a:gd name="connsiteY3" fmla="*/ 231730 h 1390352"/>
              <a:gd name="connsiteX4" fmla="*/ 7130026 w 7130026"/>
              <a:gd name="connsiteY4" fmla="*/ 1158622 h 1390352"/>
              <a:gd name="connsiteX5" fmla="*/ 6898296 w 7130026"/>
              <a:gd name="connsiteY5" fmla="*/ 1390352 h 1390352"/>
              <a:gd name="connsiteX6" fmla="*/ 231730 w 7130026"/>
              <a:gd name="connsiteY6" fmla="*/ 1390352 h 1390352"/>
              <a:gd name="connsiteX7" fmla="*/ 0 w 7130026"/>
              <a:gd name="connsiteY7" fmla="*/ 1158622 h 1390352"/>
              <a:gd name="connsiteX8" fmla="*/ 0 w 7130026"/>
              <a:gd name="connsiteY8" fmla="*/ 231730 h 1390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30026" h="1390352">
                <a:moveTo>
                  <a:pt x="0" y="231730"/>
                </a:moveTo>
                <a:cubicBezTo>
                  <a:pt x="0" y="103749"/>
                  <a:pt x="103749" y="0"/>
                  <a:pt x="231730" y="0"/>
                </a:cubicBezTo>
                <a:lnTo>
                  <a:pt x="6898296" y="0"/>
                </a:lnTo>
                <a:cubicBezTo>
                  <a:pt x="7026277" y="0"/>
                  <a:pt x="7130026" y="103749"/>
                  <a:pt x="7130026" y="231730"/>
                </a:cubicBezTo>
                <a:lnTo>
                  <a:pt x="7130026" y="1158622"/>
                </a:lnTo>
                <a:cubicBezTo>
                  <a:pt x="7130026" y="1286603"/>
                  <a:pt x="7026277" y="1390352"/>
                  <a:pt x="6898296" y="1390352"/>
                </a:cubicBezTo>
                <a:lnTo>
                  <a:pt x="231730" y="1390352"/>
                </a:lnTo>
                <a:cubicBezTo>
                  <a:pt x="103749" y="1390352"/>
                  <a:pt x="0" y="1286603"/>
                  <a:pt x="0" y="1158622"/>
                </a:cubicBezTo>
                <a:lnTo>
                  <a:pt x="0" y="231730"/>
                </a:lnTo>
                <a:close/>
              </a:path>
            </a:pathLst>
          </a:custGeom>
          <a:solidFill>
            <a:srgbClr val="FF33CC"/>
          </a:solidFill>
        </p:spPr>
        <p:style>
          <a:lnRef idx="3">
            <a:schemeClr val="lt1">
              <a:hueOff val="0"/>
              <a:satOff val="0"/>
              <a:lumOff val="0"/>
              <a:alphaOff val="0"/>
            </a:schemeClr>
          </a:lnRef>
          <a:fillRef idx="1">
            <a:schemeClr val="accent4">
              <a:hueOff val="4900445"/>
              <a:satOff val="-20388"/>
              <a:lumOff val="4804"/>
              <a:alphaOff val="0"/>
            </a:schemeClr>
          </a:fillRef>
          <a:effectRef idx="1">
            <a:schemeClr val="accent4">
              <a:hueOff val="4900445"/>
              <a:satOff val="-20388"/>
              <a:lumOff val="4804"/>
              <a:alphaOff val="0"/>
            </a:schemeClr>
          </a:effectRef>
          <a:fontRef idx="minor">
            <a:schemeClr val="lt1"/>
          </a:fontRef>
        </p:style>
        <p:txBody>
          <a:bodyPr spcFirstLastPara="0" vert="horz" wrap="square" lIns="189791" tIns="189791" rIns="189791" bIns="189791" numCol="1" spcCol="1270" anchor="ctr" anchorCtr="0">
            <a:noAutofit/>
          </a:bodyPr>
          <a:lstStyle/>
          <a:p>
            <a:pPr marL="0" lvl="0" indent="0" algn="l" defTabSz="1422400">
              <a:lnSpc>
                <a:spcPct val="100000"/>
              </a:lnSpc>
              <a:spcBef>
                <a:spcPct val="0"/>
              </a:spcBef>
              <a:spcAft>
                <a:spcPts val="0"/>
              </a:spcAft>
              <a:buNone/>
            </a:pPr>
            <a:r>
              <a:rPr lang="en-GB" sz="3200" b="1" kern="1200" dirty="0">
                <a:latin typeface="Andika" panose="02000000000000000000" pitchFamily="2" charset="0"/>
                <a:ea typeface="Andika" panose="02000000000000000000" pitchFamily="2" charset="0"/>
                <a:cs typeface="Andika" panose="02000000000000000000" pitchFamily="2" charset="0"/>
              </a:rPr>
              <a:t>I can </a:t>
            </a:r>
            <a:r>
              <a:rPr lang="en-GB" sz="3200" b="1" dirty="0">
                <a:latin typeface="Andika" panose="02000000000000000000" pitchFamily="2" charset="0"/>
                <a:ea typeface="Andika" panose="02000000000000000000" pitchFamily="2" charset="0"/>
                <a:cs typeface="Andika" panose="02000000000000000000" pitchFamily="2" charset="0"/>
              </a:rPr>
              <a:t>read the text aloud.</a:t>
            </a:r>
            <a:endParaRPr lang="en-US" sz="3200" b="1" kern="1200" dirty="0">
              <a:latin typeface="Andika" panose="02000000000000000000" pitchFamily="2" charset="0"/>
              <a:ea typeface="Andika" panose="02000000000000000000" pitchFamily="2" charset="0"/>
              <a:cs typeface="Andika" panose="02000000000000000000" pitchFamily="2" charset="0"/>
            </a:endParaRPr>
          </a:p>
        </p:txBody>
      </p:sp>
      <p:sp>
        <p:nvSpPr>
          <p:cNvPr id="13" name="Freeform: Shape 12">
            <a:extLst>
              <a:ext uri="{FF2B5EF4-FFF2-40B4-BE49-F238E27FC236}">
                <a16:creationId xmlns:a16="http://schemas.microsoft.com/office/drawing/2014/main" id="{B895C837-4C78-4D02-8B95-5EB234D478CD}"/>
              </a:ext>
            </a:extLst>
          </p:cNvPr>
          <p:cNvSpPr/>
          <p:nvPr/>
        </p:nvSpPr>
        <p:spPr>
          <a:xfrm>
            <a:off x="4919219" y="5278546"/>
            <a:ext cx="7130026" cy="1393578"/>
          </a:xfrm>
          <a:custGeom>
            <a:avLst/>
            <a:gdLst>
              <a:gd name="connsiteX0" fmla="*/ 0 w 7130026"/>
              <a:gd name="connsiteY0" fmla="*/ 144197 h 865162"/>
              <a:gd name="connsiteX1" fmla="*/ 144197 w 7130026"/>
              <a:gd name="connsiteY1" fmla="*/ 0 h 865162"/>
              <a:gd name="connsiteX2" fmla="*/ 6985829 w 7130026"/>
              <a:gd name="connsiteY2" fmla="*/ 0 h 865162"/>
              <a:gd name="connsiteX3" fmla="*/ 7130026 w 7130026"/>
              <a:gd name="connsiteY3" fmla="*/ 144197 h 865162"/>
              <a:gd name="connsiteX4" fmla="*/ 7130026 w 7130026"/>
              <a:gd name="connsiteY4" fmla="*/ 720965 h 865162"/>
              <a:gd name="connsiteX5" fmla="*/ 6985829 w 7130026"/>
              <a:gd name="connsiteY5" fmla="*/ 865162 h 865162"/>
              <a:gd name="connsiteX6" fmla="*/ 144197 w 7130026"/>
              <a:gd name="connsiteY6" fmla="*/ 865162 h 865162"/>
              <a:gd name="connsiteX7" fmla="*/ 0 w 7130026"/>
              <a:gd name="connsiteY7" fmla="*/ 720965 h 865162"/>
              <a:gd name="connsiteX8" fmla="*/ 0 w 7130026"/>
              <a:gd name="connsiteY8" fmla="*/ 144197 h 865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30026" h="865162">
                <a:moveTo>
                  <a:pt x="0" y="144197"/>
                </a:moveTo>
                <a:cubicBezTo>
                  <a:pt x="0" y="64559"/>
                  <a:pt x="64559" y="0"/>
                  <a:pt x="144197" y="0"/>
                </a:cubicBezTo>
                <a:lnTo>
                  <a:pt x="6985829" y="0"/>
                </a:lnTo>
                <a:cubicBezTo>
                  <a:pt x="7065467" y="0"/>
                  <a:pt x="7130026" y="64559"/>
                  <a:pt x="7130026" y="144197"/>
                </a:cubicBezTo>
                <a:lnTo>
                  <a:pt x="7130026" y="720965"/>
                </a:lnTo>
                <a:cubicBezTo>
                  <a:pt x="7130026" y="800603"/>
                  <a:pt x="7065467" y="865162"/>
                  <a:pt x="6985829" y="865162"/>
                </a:cubicBezTo>
                <a:lnTo>
                  <a:pt x="144197" y="865162"/>
                </a:lnTo>
                <a:cubicBezTo>
                  <a:pt x="64559" y="865162"/>
                  <a:pt x="0" y="800603"/>
                  <a:pt x="0" y="720965"/>
                </a:cubicBezTo>
                <a:lnTo>
                  <a:pt x="0" y="144197"/>
                </a:lnTo>
                <a:close/>
              </a:path>
            </a:pathLst>
          </a:custGeom>
        </p:spPr>
        <p:style>
          <a:lnRef idx="3">
            <a:schemeClr val="lt1">
              <a:hueOff val="0"/>
              <a:satOff val="0"/>
              <a:lumOff val="0"/>
              <a:alphaOff val="0"/>
            </a:schemeClr>
          </a:lnRef>
          <a:fillRef idx="1">
            <a:schemeClr val="accent4">
              <a:hueOff val="9800891"/>
              <a:satOff val="-40777"/>
              <a:lumOff val="9608"/>
              <a:alphaOff val="0"/>
            </a:schemeClr>
          </a:fillRef>
          <a:effectRef idx="1">
            <a:schemeClr val="accent4">
              <a:hueOff val="9800891"/>
              <a:satOff val="-40777"/>
              <a:lumOff val="9608"/>
              <a:alphaOff val="0"/>
            </a:schemeClr>
          </a:effectRef>
          <a:fontRef idx="minor">
            <a:schemeClr val="lt1"/>
          </a:fontRef>
        </p:style>
        <p:txBody>
          <a:bodyPr spcFirstLastPara="0" vert="horz" wrap="square" lIns="164154" tIns="164154" rIns="164154" bIns="164154" numCol="1" spcCol="1270" anchor="ctr" anchorCtr="0">
            <a:noAutofit/>
          </a:bodyPr>
          <a:lstStyle/>
          <a:p>
            <a:pPr marL="0" lvl="0" indent="0" algn="l" defTabSz="1422400">
              <a:spcBef>
                <a:spcPct val="0"/>
              </a:spcBef>
              <a:spcAft>
                <a:spcPct val="35000"/>
              </a:spcAft>
              <a:buNone/>
            </a:pPr>
            <a:r>
              <a:rPr lang="en-GB" sz="3200" b="1" kern="1200" dirty="0">
                <a:latin typeface="Andika" panose="02000000000000000000" pitchFamily="2" charset="0"/>
                <a:ea typeface="Andika" panose="02000000000000000000" pitchFamily="2" charset="0"/>
                <a:cs typeface="Andika" panose="02000000000000000000" pitchFamily="2" charset="0"/>
              </a:rPr>
              <a:t>I can answer questions about </a:t>
            </a:r>
            <a:r>
              <a:rPr lang="en-GB" sz="3200" b="1" dirty="0">
                <a:latin typeface="Andika" panose="02000000000000000000" pitchFamily="2" charset="0"/>
                <a:ea typeface="Andika" panose="02000000000000000000" pitchFamily="2" charset="0"/>
                <a:cs typeface="Andika" panose="02000000000000000000" pitchFamily="2" charset="0"/>
              </a:rPr>
              <a:t>it</a:t>
            </a:r>
            <a:r>
              <a:rPr lang="en-GB" sz="3200" b="1" kern="1200" dirty="0">
                <a:latin typeface="Andika" panose="02000000000000000000" pitchFamily="2" charset="0"/>
                <a:ea typeface="Andika" panose="02000000000000000000" pitchFamily="2" charset="0"/>
                <a:cs typeface="Andika" panose="02000000000000000000" pitchFamily="2" charset="0"/>
              </a:rPr>
              <a:t>.</a:t>
            </a:r>
            <a:endParaRPr lang="en-US" sz="3200" b="1" kern="1200" dirty="0">
              <a:latin typeface="Andika" panose="02000000000000000000" pitchFamily="2" charset="0"/>
              <a:ea typeface="Andika" panose="02000000000000000000" pitchFamily="2" charset="0"/>
              <a:cs typeface="Andika" panose="02000000000000000000" pitchFamily="2" charset="0"/>
            </a:endParaRPr>
          </a:p>
        </p:txBody>
      </p:sp>
      <p:pic>
        <p:nvPicPr>
          <p:cNvPr id="1026" name="Picture 2" descr="Free Poetry Cliparts, Download Free Clip Art, Free Clip Art on Clipart  Library">
            <a:extLst>
              <a:ext uri="{FF2B5EF4-FFF2-40B4-BE49-F238E27FC236}">
                <a16:creationId xmlns:a16="http://schemas.microsoft.com/office/drawing/2014/main" id="{3C977534-E34D-4D20-9C2E-96B414F7D0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095" y="1783190"/>
            <a:ext cx="3286125"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8312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F871BFD-13D3-410D-AAEE-523F5F580F30}"/>
              </a:ext>
            </a:extLst>
          </p:cNvPr>
          <p:cNvSpPr/>
          <p:nvPr/>
        </p:nvSpPr>
        <p:spPr>
          <a:xfrm>
            <a:off x="0" y="0"/>
            <a:ext cx="12192000" cy="68580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GB" dirty="0"/>
          </a:p>
        </p:txBody>
      </p:sp>
      <p:sp>
        <p:nvSpPr>
          <p:cNvPr id="3" name="Rectangle: Rounded Corners 2">
            <a:extLst>
              <a:ext uri="{FF2B5EF4-FFF2-40B4-BE49-F238E27FC236}">
                <a16:creationId xmlns:a16="http://schemas.microsoft.com/office/drawing/2014/main" id="{01FE45AD-FDFE-4B9B-8790-55092521EFAC}"/>
              </a:ext>
            </a:extLst>
          </p:cNvPr>
          <p:cNvSpPr/>
          <p:nvPr/>
        </p:nvSpPr>
        <p:spPr>
          <a:xfrm>
            <a:off x="260985" y="285750"/>
            <a:ext cx="11670030" cy="6286500"/>
          </a:xfrm>
          <a:prstGeom prst="roundRect">
            <a:avLst>
              <a:gd name="adj" fmla="val 492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a:extLst>
              <a:ext uri="{FF2B5EF4-FFF2-40B4-BE49-F238E27FC236}">
                <a16:creationId xmlns:a16="http://schemas.microsoft.com/office/drawing/2014/main" id="{335461CE-4774-4EA3-92A4-2BF40EDADF3B}"/>
              </a:ext>
            </a:extLst>
          </p:cNvPr>
          <p:cNvSpPr txBox="1"/>
          <p:nvPr/>
        </p:nvSpPr>
        <p:spPr>
          <a:xfrm>
            <a:off x="733175" y="2202895"/>
            <a:ext cx="10725649" cy="4206536"/>
          </a:xfrm>
          <a:prstGeom prst="rect">
            <a:avLst/>
          </a:prstGeom>
          <a:solidFill>
            <a:schemeClr val="bg2">
              <a:lumMod val="90000"/>
            </a:schemeClr>
          </a:solidFill>
          <a:ln w="38100">
            <a:solidFill>
              <a:schemeClr val="accent1">
                <a:lumMod val="50000"/>
              </a:schemeClr>
            </a:solidFill>
          </a:ln>
        </p:spPr>
        <p:txBody>
          <a:bodyPr wrap="square" rtlCol="0">
            <a:spAutoFit/>
          </a:bodyPr>
          <a:lstStyle/>
          <a:p>
            <a:pPr marL="812800" lvl="0" indent="-812800">
              <a:lnSpc>
                <a:spcPct val="150000"/>
              </a:lnSpc>
            </a:pPr>
            <a:r>
              <a:rPr lang="en-GB" sz="3200" dirty="0">
                <a:latin typeface="Andika" panose="02000000000000000000" pitchFamily="2" charset="0"/>
                <a:ea typeface="Andika" panose="02000000000000000000" pitchFamily="2" charset="0"/>
                <a:cs typeface="Andika" panose="02000000000000000000" pitchFamily="2" charset="0"/>
              </a:rPr>
              <a:t>6.a. Why did putting Max’s words in different order make a big difference?</a:t>
            </a:r>
          </a:p>
          <a:p>
            <a:pPr marL="812800" lvl="0" indent="-812800">
              <a:lnSpc>
                <a:spcPct val="150000"/>
              </a:lnSpc>
            </a:pPr>
            <a:endParaRPr lang="en-GB" sz="3200" dirty="0">
              <a:latin typeface="Andika" panose="02000000000000000000" pitchFamily="2" charset="0"/>
              <a:ea typeface="Andika" panose="02000000000000000000" pitchFamily="2" charset="0"/>
              <a:cs typeface="Andika" panose="02000000000000000000" pitchFamily="2" charset="0"/>
            </a:endParaRPr>
          </a:p>
          <a:p>
            <a:pPr marL="812800" indent="-449263">
              <a:lnSpc>
                <a:spcPct val="150000"/>
              </a:lnSpc>
            </a:pPr>
            <a:r>
              <a:rPr lang="en-GB" sz="3200" dirty="0">
                <a:latin typeface="Andika" panose="02000000000000000000" pitchFamily="2" charset="0"/>
                <a:ea typeface="Andika" panose="02000000000000000000" pitchFamily="2" charset="0"/>
                <a:cs typeface="Andika" panose="02000000000000000000" pitchFamily="2" charset="0"/>
              </a:rPr>
              <a:t>b. How was this different to Benjamin’s and Karl’s collections?</a:t>
            </a:r>
          </a:p>
          <a:p>
            <a:pPr>
              <a:lnSpc>
                <a:spcPct val="150000"/>
              </a:lnSpc>
            </a:pPr>
            <a:endParaRPr lang="en-GB" sz="2000" dirty="0">
              <a:latin typeface="Andika" panose="02000000000000000000" pitchFamily="2" charset="0"/>
              <a:ea typeface="Andika" panose="02000000000000000000" pitchFamily="2" charset="0"/>
              <a:cs typeface="Andika" panose="02000000000000000000" pitchFamily="2" charset="0"/>
            </a:endParaRPr>
          </a:p>
        </p:txBody>
      </p:sp>
      <p:sp>
        <p:nvSpPr>
          <p:cNvPr id="9" name="Rectangle 8">
            <a:extLst>
              <a:ext uri="{FF2B5EF4-FFF2-40B4-BE49-F238E27FC236}">
                <a16:creationId xmlns:a16="http://schemas.microsoft.com/office/drawing/2014/main" id="{739BD831-8E94-4336-A69B-170AFCC1CEC3}"/>
              </a:ext>
            </a:extLst>
          </p:cNvPr>
          <p:cNvSpPr/>
          <p:nvPr/>
        </p:nvSpPr>
        <p:spPr>
          <a:xfrm>
            <a:off x="0" y="285750"/>
            <a:ext cx="12192000" cy="1754326"/>
          </a:xfrm>
          <a:prstGeom prst="rect">
            <a:avLst/>
          </a:prstGeom>
          <a:solidFill>
            <a:srgbClr val="FFC000"/>
          </a:solidFill>
        </p:spPr>
        <p:txBody>
          <a:bodyPr wrap="square" lIns="91440" tIns="45720" rIns="91440" bIns="45720">
            <a:spAutoFit/>
          </a:bodyPr>
          <a:lstStyle/>
          <a:p>
            <a:pPr marL="363538"/>
            <a:r>
              <a:rPr 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latin typeface="Andika" panose="02000000000000000000" pitchFamily="2" charset="0"/>
                <a:ea typeface="Andika" panose="02000000000000000000" pitchFamily="2" charset="0"/>
                <a:cs typeface="Andika" panose="02000000000000000000" pitchFamily="2" charset="0"/>
              </a:rPr>
              <a:t>Answer these questions </a:t>
            </a:r>
          </a:p>
          <a:p>
            <a:pPr marL="449263" indent="-85725"/>
            <a:r>
              <a:rPr 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latin typeface="Andika" panose="02000000000000000000" pitchFamily="2" charset="0"/>
                <a:ea typeface="Andika" panose="02000000000000000000" pitchFamily="2" charset="0"/>
                <a:cs typeface="Andika" panose="02000000000000000000" pitchFamily="2" charset="0"/>
              </a:rPr>
              <a:t>about the text.</a:t>
            </a:r>
          </a:p>
        </p:txBody>
      </p:sp>
      <p:pic>
        <p:nvPicPr>
          <p:cNvPr id="1028" name="Picture 4" descr="File:Circle-icons-pencil 2.svg - Wikimedia Commons">
            <a:extLst>
              <a:ext uri="{FF2B5EF4-FFF2-40B4-BE49-F238E27FC236}">
                <a16:creationId xmlns:a16="http://schemas.microsoft.com/office/drawing/2014/main" id="{0D14C60F-41CB-45BD-9165-A98F285689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2953" y="418896"/>
            <a:ext cx="1488034" cy="14880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30784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F871BFD-13D3-410D-AAEE-523F5F580F30}"/>
              </a:ext>
            </a:extLst>
          </p:cNvPr>
          <p:cNvSpPr/>
          <p:nvPr/>
        </p:nvSpPr>
        <p:spPr>
          <a:xfrm>
            <a:off x="0" y="0"/>
            <a:ext cx="12192000" cy="68580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GB" dirty="0"/>
          </a:p>
        </p:txBody>
      </p:sp>
      <p:sp>
        <p:nvSpPr>
          <p:cNvPr id="3" name="Rectangle: Rounded Corners 2">
            <a:extLst>
              <a:ext uri="{FF2B5EF4-FFF2-40B4-BE49-F238E27FC236}">
                <a16:creationId xmlns:a16="http://schemas.microsoft.com/office/drawing/2014/main" id="{01FE45AD-FDFE-4B9B-8790-55092521EFAC}"/>
              </a:ext>
            </a:extLst>
          </p:cNvPr>
          <p:cNvSpPr/>
          <p:nvPr/>
        </p:nvSpPr>
        <p:spPr>
          <a:xfrm>
            <a:off x="260985" y="299769"/>
            <a:ext cx="11670030" cy="6286500"/>
          </a:xfrm>
          <a:prstGeom prst="roundRect">
            <a:avLst>
              <a:gd name="adj" fmla="val 492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739BD831-8E94-4336-A69B-170AFCC1CEC3}"/>
              </a:ext>
            </a:extLst>
          </p:cNvPr>
          <p:cNvSpPr/>
          <p:nvPr/>
        </p:nvSpPr>
        <p:spPr>
          <a:xfrm>
            <a:off x="0" y="285750"/>
            <a:ext cx="12192000" cy="923330"/>
          </a:xfrm>
          <a:prstGeom prst="rect">
            <a:avLst/>
          </a:prstGeom>
          <a:solidFill>
            <a:srgbClr val="CC99FF"/>
          </a:solidFill>
        </p:spPr>
        <p:txBody>
          <a:bodyPr wrap="square" lIns="91440" tIns="45720" rIns="91440" bIns="45720">
            <a:spAutoFit/>
          </a:bodyPr>
          <a:lstStyle/>
          <a:p>
            <a:pPr marL="363538"/>
            <a:r>
              <a:rPr 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latin typeface="Andika" panose="02000000000000000000" pitchFamily="2" charset="0"/>
                <a:ea typeface="Andika" panose="02000000000000000000" pitchFamily="2" charset="0"/>
                <a:cs typeface="Andika" panose="02000000000000000000" pitchFamily="2" charset="0"/>
              </a:rPr>
              <a:t>Look at the text...</a:t>
            </a:r>
          </a:p>
        </p:txBody>
      </p:sp>
      <p:pic>
        <p:nvPicPr>
          <p:cNvPr id="10" name="Picture 2" descr="Magnifying glass icon Royalty Free Vector Image">
            <a:extLst>
              <a:ext uri="{FF2B5EF4-FFF2-40B4-BE49-F238E27FC236}">
                <a16:creationId xmlns:a16="http://schemas.microsoft.com/office/drawing/2014/main" id="{7A9B5FCC-D42F-4F2A-B9E3-2D59D2300362}"/>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8333"/>
          <a:stretch/>
        </p:blipFill>
        <p:spPr bwMode="auto">
          <a:xfrm>
            <a:off x="10512244" y="109211"/>
            <a:ext cx="1418771" cy="1404583"/>
          </a:xfrm>
          <a:prstGeom prst="ellipse">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1A2B4618-1A37-4EA6-8627-0601724754BC}"/>
              </a:ext>
            </a:extLst>
          </p:cNvPr>
          <p:cNvPicPr>
            <a:picLocks noChangeAspect="1"/>
          </p:cNvPicPr>
          <p:nvPr/>
        </p:nvPicPr>
        <p:blipFill>
          <a:blip r:embed="rId4"/>
          <a:stretch>
            <a:fillRect/>
          </a:stretch>
        </p:blipFill>
        <p:spPr>
          <a:xfrm>
            <a:off x="1143000" y="1527813"/>
            <a:ext cx="9906000" cy="4076700"/>
          </a:xfrm>
          <a:prstGeom prst="rect">
            <a:avLst/>
          </a:prstGeom>
        </p:spPr>
      </p:pic>
      <p:cxnSp>
        <p:nvCxnSpPr>
          <p:cNvPr id="7" name="Straight Connector 6">
            <a:extLst>
              <a:ext uri="{FF2B5EF4-FFF2-40B4-BE49-F238E27FC236}">
                <a16:creationId xmlns:a16="http://schemas.microsoft.com/office/drawing/2014/main" id="{548DB94F-C1DA-4732-A9B5-8F9DFF068CAD}"/>
              </a:ext>
            </a:extLst>
          </p:cNvPr>
          <p:cNvCxnSpPr/>
          <p:nvPr/>
        </p:nvCxnSpPr>
        <p:spPr>
          <a:xfrm>
            <a:off x="4180114" y="3018971"/>
            <a:ext cx="6458857"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1A0FA01-BE66-4C98-9560-BCE5EFF34F44}"/>
              </a:ext>
            </a:extLst>
          </p:cNvPr>
          <p:cNvCxnSpPr>
            <a:cxnSpLocks/>
          </p:cNvCxnSpPr>
          <p:nvPr/>
        </p:nvCxnSpPr>
        <p:spPr>
          <a:xfrm>
            <a:off x="1516743" y="3465285"/>
            <a:ext cx="1589314"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14" name="Double Bracket 13">
            <a:extLst>
              <a:ext uri="{FF2B5EF4-FFF2-40B4-BE49-F238E27FC236}">
                <a16:creationId xmlns:a16="http://schemas.microsoft.com/office/drawing/2014/main" id="{0EC39A80-211D-4CCC-A56E-BC70E81A6484}"/>
              </a:ext>
            </a:extLst>
          </p:cNvPr>
          <p:cNvSpPr/>
          <p:nvPr/>
        </p:nvSpPr>
        <p:spPr>
          <a:xfrm>
            <a:off x="1516743" y="3599543"/>
            <a:ext cx="8265886" cy="1356856"/>
          </a:xfrm>
          <a:prstGeom prst="bracketPair">
            <a:avLst/>
          </a:prstGeom>
          <a:ln w="57150"/>
        </p:spPr>
        <p:style>
          <a:lnRef idx="1">
            <a:schemeClr val="accent4"/>
          </a:lnRef>
          <a:fillRef idx="0">
            <a:schemeClr val="accent4"/>
          </a:fillRef>
          <a:effectRef idx="0">
            <a:schemeClr val="accent4"/>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4083895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F871BFD-13D3-410D-AAEE-523F5F580F30}"/>
              </a:ext>
            </a:extLst>
          </p:cNvPr>
          <p:cNvSpPr/>
          <p:nvPr/>
        </p:nvSpPr>
        <p:spPr>
          <a:xfrm>
            <a:off x="0" y="0"/>
            <a:ext cx="12192000" cy="68580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GB" dirty="0"/>
          </a:p>
        </p:txBody>
      </p:sp>
      <p:sp>
        <p:nvSpPr>
          <p:cNvPr id="3" name="Rectangle: Rounded Corners 2">
            <a:extLst>
              <a:ext uri="{FF2B5EF4-FFF2-40B4-BE49-F238E27FC236}">
                <a16:creationId xmlns:a16="http://schemas.microsoft.com/office/drawing/2014/main" id="{01FE45AD-FDFE-4B9B-8790-55092521EFAC}"/>
              </a:ext>
            </a:extLst>
          </p:cNvPr>
          <p:cNvSpPr/>
          <p:nvPr/>
        </p:nvSpPr>
        <p:spPr>
          <a:xfrm>
            <a:off x="260985" y="299769"/>
            <a:ext cx="11670030" cy="6286500"/>
          </a:xfrm>
          <a:prstGeom prst="roundRect">
            <a:avLst>
              <a:gd name="adj" fmla="val 492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739BD831-8E94-4336-A69B-170AFCC1CEC3}"/>
              </a:ext>
            </a:extLst>
          </p:cNvPr>
          <p:cNvSpPr/>
          <p:nvPr/>
        </p:nvSpPr>
        <p:spPr>
          <a:xfrm>
            <a:off x="0" y="169541"/>
            <a:ext cx="12192000" cy="923330"/>
          </a:xfrm>
          <a:prstGeom prst="rect">
            <a:avLst/>
          </a:prstGeom>
          <a:solidFill>
            <a:srgbClr val="CC99FF"/>
          </a:solidFill>
        </p:spPr>
        <p:txBody>
          <a:bodyPr wrap="square" lIns="91440" tIns="45720" rIns="91440" bIns="45720">
            <a:spAutoFit/>
          </a:bodyPr>
          <a:lstStyle/>
          <a:p>
            <a:pPr marL="363538"/>
            <a:r>
              <a:rPr 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latin typeface="Andika" panose="02000000000000000000" pitchFamily="2" charset="0"/>
                <a:ea typeface="Andika" panose="02000000000000000000" pitchFamily="2" charset="0"/>
                <a:cs typeface="Andika" panose="02000000000000000000" pitchFamily="2" charset="0"/>
              </a:rPr>
              <a:t>Look at the text...</a:t>
            </a:r>
          </a:p>
        </p:txBody>
      </p:sp>
      <p:pic>
        <p:nvPicPr>
          <p:cNvPr id="10" name="Picture 2" descr="Magnifying glass icon Royalty Free Vector Image">
            <a:extLst>
              <a:ext uri="{FF2B5EF4-FFF2-40B4-BE49-F238E27FC236}">
                <a16:creationId xmlns:a16="http://schemas.microsoft.com/office/drawing/2014/main" id="{7A9B5FCC-D42F-4F2A-B9E3-2D59D2300362}"/>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8333"/>
          <a:stretch/>
        </p:blipFill>
        <p:spPr bwMode="auto">
          <a:xfrm>
            <a:off x="10512244" y="109211"/>
            <a:ext cx="1418771" cy="1404583"/>
          </a:xfrm>
          <a:prstGeom prst="ellipse">
            <a:avLst/>
          </a:prstGeom>
          <a:noFill/>
          <a:extLst>
            <a:ext uri="{909E8E84-426E-40DD-AFC4-6F175D3DCCD1}">
              <a14:hiddenFill xmlns:a14="http://schemas.microsoft.com/office/drawing/2010/main">
                <a:solidFill>
                  <a:srgbClr val="FFFFFF"/>
                </a:solidFill>
              </a14:hiddenFill>
            </a:ext>
          </a:extLst>
        </p:spPr>
      </p:pic>
      <p:pic>
        <p:nvPicPr>
          <p:cNvPr id="7172" name="Picture 4" descr="3,405 Iguana Illustrations &amp;amp; Clip Art - iStock">
            <a:extLst>
              <a:ext uri="{FF2B5EF4-FFF2-40B4-BE49-F238E27FC236}">
                <a16:creationId xmlns:a16="http://schemas.microsoft.com/office/drawing/2014/main" id="{B0B16C7D-F515-478D-879F-E5F1DF6EB9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1048" y="2551016"/>
            <a:ext cx="2056875" cy="154265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94FB3619-9633-4E10-8076-50AABA167EAA}"/>
              </a:ext>
            </a:extLst>
          </p:cNvPr>
          <p:cNvPicPr>
            <a:picLocks noChangeAspect="1"/>
          </p:cNvPicPr>
          <p:nvPr/>
        </p:nvPicPr>
        <p:blipFill rotWithShape="1">
          <a:blip r:embed="rId5"/>
          <a:srcRect t="40605" r="18449" b="36247"/>
          <a:stretch/>
        </p:blipFill>
        <p:spPr>
          <a:xfrm>
            <a:off x="571846" y="1153201"/>
            <a:ext cx="9368552" cy="1094380"/>
          </a:xfrm>
          <a:prstGeom prst="rect">
            <a:avLst/>
          </a:prstGeom>
        </p:spPr>
      </p:pic>
      <p:sp>
        <p:nvSpPr>
          <p:cNvPr id="8" name="Rectangle 7">
            <a:extLst>
              <a:ext uri="{FF2B5EF4-FFF2-40B4-BE49-F238E27FC236}">
                <a16:creationId xmlns:a16="http://schemas.microsoft.com/office/drawing/2014/main" id="{077C686D-FB60-4362-8126-6C55B7DE309C}"/>
              </a:ext>
            </a:extLst>
          </p:cNvPr>
          <p:cNvSpPr/>
          <p:nvPr/>
        </p:nvSpPr>
        <p:spPr>
          <a:xfrm>
            <a:off x="961047" y="1210500"/>
            <a:ext cx="2191657" cy="3440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a:extLst>
              <a:ext uri="{FF2B5EF4-FFF2-40B4-BE49-F238E27FC236}">
                <a16:creationId xmlns:a16="http://schemas.microsoft.com/office/drawing/2014/main" id="{DABC7C6B-5A49-4680-8DC3-1151C35AABD1}"/>
              </a:ext>
            </a:extLst>
          </p:cNvPr>
          <p:cNvPicPr>
            <a:picLocks noChangeAspect="1"/>
          </p:cNvPicPr>
          <p:nvPr/>
        </p:nvPicPr>
        <p:blipFill rotWithShape="1">
          <a:blip r:embed="rId5"/>
          <a:srcRect t="60259" r="18449" b="16593"/>
          <a:stretch/>
        </p:blipFill>
        <p:spPr>
          <a:xfrm>
            <a:off x="571846" y="4135673"/>
            <a:ext cx="9368552" cy="1094380"/>
          </a:xfrm>
          <a:prstGeom prst="rect">
            <a:avLst/>
          </a:prstGeom>
        </p:spPr>
      </p:pic>
      <p:pic>
        <p:nvPicPr>
          <p:cNvPr id="7174" name="Picture 6" descr="Dinosaur Clipart clipart - Iguana, Lizard, transparent clip art">
            <a:extLst>
              <a:ext uri="{FF2B5EF4-FFF2-40B4-BE49-F238E27FC236}">
                <a16:creationId xmlns:a16="http://schemas.microsoft.com/office/drawing/2014/main" id="{3B2BAB2E-302D-4C0A-86E3-85B7FEB2248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1409560" y="5366639"/>
            <a:ext cx="1841640" cy="116023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D1CACB7D-BDC8-49DF-A7A8-EBC82FF9D28D}"/>
              </a:ext>
            </a:extLst>
          </p:cNvPr>
          <p:cNvPicPr>
            <a:picLocks noChangeAspect="1"/>
          </p:cNvPicPr>
          <p:nvPr/>
        </p:nvPicPr>
        <p:blipFill>
          <a:blip r:embed="rId7">
            <a:clrChange>
              <a:clrFrom>
                <a:srgbClr val="000000"/>
              </a:clrFrom>
              <a:clrTo>
                <a:srgbClr val="000000">
                  <a:alpha val="0"/>
                </a:srgbClr>
              </a:clrTo>
            </a:clrChange>
          </a:blip>
          <a:stretch>
            <a:fillRect/>
          </a:stretch>
        </p:blipFill>
        <p:spPr>
          <a:xfrm flipH="1">
            <a:off x="647773" y="1972782"/>
            <a:ext cx="3207657" cy="2291834"/>
          </a:xfrm>
          <a:prstGeom prst="rect">
            <a:avLst/>
          </a:prstGeom>
        </p:spPr>
      </p:pic>
      <p:pic>
        <p:nvPicPr>
          <p:cNvPr id="7176" name="Picture 8" descr="Cute Baby Alligator Clipart | Clipart Panda - Free Clipart Images |  Alligators art, Cartoon clip art, Alligator">
            <a:extLst>
              <a:ext uri="{FF2B5EF4-FFF2-40B4-BE49-F238E27FC236}">
                <a16:creationId xmlns:a16="http://schemas.microsoft.com/office/drawing/2014/main" id="{E376B040-4772-4056-90A9-38BD8CB93E5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90404" y="5041116"/>
            <a:ext cx="4492036" cy="1480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265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7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17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1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F871BFD-13D3-410D-AAEE-523F5F580F30}"/>
              </a:ext>
            </a:extLst>
          </p:cNvPr>
          <p:cNvSpPr/>
          <p:nvPr/>
        </p:nvSpPr>
        <p:spPr>
          <a:xfrm>
            <a:off x="0" y="0"/>
            <a:ext cx="12192000" cy="68580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GB" dirty="0"/>
          </a:p>
        </p:txBody>
      </p:sp>
      <p:sp>
        <p:nvSpPr>
          <p:cNvPr id="3" name="Rectangle: Rounded Corners 2">
            <a:extLst>
              <a:ext uri="{FF2B5EF4-FFF2-40B4-BE49-F238E27FC236}">
                <a16:creationId xmlns:a16="http://schemas.microsoft.com/office/drawing/2014/main" id="{01FE45AD-FDFE-4B9B-8790-55092521EFAC}"/>
              </a:ext>
            </a:extLst>
          </p:cNvPr>
          <p:cNvSpPr/>
          <p:nvPr/>
        </p:nvSpPr>
        <p:spPr>
          <a:xfrm>
            <a:off x="260985" y="285750"/>
            <a:ext cx="11670030" cy="6286500"/>
          </a:xfrm>
          <a:prstGeom prst="roundRect">
            <a:avLst>
              <a:gd name="adj" fmla="val 492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a:extLst>
              <a:ext uri="{FF2B5EF4-FFF2-40B4-BE49-F238E27FC236}">
                <a16:creationId xmlns:a16="http://schemas.microsoft.com/office/drawing/2014/main" id="{335461CE-4774-4EA3-92A4-2BF40EDADF3B}"/>
              </a:ext>
            </a:extLst>
          </p:cNvPr>
          <p:cNvSpPr txBox="1"/>
          <p:nvPr/>
        </p:nvSpPr>
        <p:spPr>
          <a:xfrm>
            <a:off x="733175" y="2202895"/>
            <a:ext cx="10725649" cy="4206536"/>
          </a:xfrm>
          <a:prstGeom prst="rect">
            <a:avLst/>
          </a:prstGeom>
          <a:solidFill>
            <a:schemeClr val="bg2">
              <a:lumMod val="90000"/>
            </a:schemeClr>
          </a:solidFill>
          <a:ln w="38100">
            <a:solidFill>
              <a:schemeClr val="accent1">
                <a:lumMod val="50000"/>
              </a:schemeClr>
            </a:solidFill>
          </a:ln>
        </p:spPr>
        <p:txBody>
          <a:bodyPr wrap="square" rtlCol="0">
            <a:spAutoFit/>
          </a:bodyPr>
          <a:lstStyle/>
          <a:p>
            <a:pPr marL="812800" lvl="0" indent="-812800">
              <a:lnSpc>
                <a:spcPct val="150000"/>
              </a:lnSpc>
            </a:pPr>
            <a:r>
              <a:rPr lang="en-GB" sz="3200" dirty="0">
                <a:latin typeface="Andika" panose="02000000000000000000" pitchFamily="2" charset="0"/>
                <a:ea typeface="Andika" panose="02000000000000000000" pitchFamily="2" charset="0"/>
                <a:cs typeface="Andika" panose="02000000000000000000" pitchFamily="2" charset="0"/>
              </a:rPr>
              <a:t>6.a. Why did putting Max’s words in different order make a big difference?</a:t>
            </a:r>
          </a:p>
          <a:p>
            <a:pPr marL="812800" lvl="0" indent="-812800">
              <a:lnSpc>
                <a:spcPct val="150000"/>
              </a:lnSpc>
            </a:pPr>
            <a:endParaRPr lang="en-GB" sz="3200" dirty="0">
              <a:latin typeface="Andika" panose="02000000000000000000" pitchFamily="2" charset="0"/>
              <a:ea typeface="Andika" panose="02000000000000000000" pitchFamily="2" charset="0"/>
              <a:cs typeface="Andika" panose="02000000000000000000" pitchFamily="2" charset="0"/>
            </a:endParaRPr>
          </a:p>
          <a:p>
            <a:pPr marL="812800" indent="-449263">
              <a:lnSpc>
                <a:spcPct val="150000"/>
              </a:lnSpc>
            </a:pPr>
            <a:r>
              <a:rPr lang="en-GB" sz="3200" dirty="0">
                <a:latin typeface="Andika" panose="02000000000000000000" pitchFamily="2" charset="0"/>
                <a:ea typeface="Andika" panose="02000000000000000000" pitchFamily="2" charset="0"/>
                <a:cs typeface="Andika" panose="02000000000000000000" pitchFamily="2" charset="0"/>
              </a:rPr>
              <a:t>b. How was this different to Benjamin’s and Karl’s collections?</a:t>
            </a:r>
          </a:p>
          <a:p>
            <a:pPr>
              <a:lnSpc>
                <a:spcPct val="150000"/>
              </a:lnSpc>
            </a:pPr>
            <a:endParaRPr lang="en-GB" sz="2000" dirty="0">
              <a:latin typeface="Andika" panose="02000000000000000000" pitchFamily="2" charset="0"/>
              <a:ea typeface="Andika" panose="02000000000000000000" pitchFamily="2" charset="0"/>
              <a:cs typeface="Andika" panose="02000000000000000000" pitchFamily="2" charset="0"/>
            </a:endParaRPr>
          </a:p>
        </p:txBody>
      </p:sp>
      <p:sp>
        <p:nvSpPr>
          <p:cNvPr id="9" name="Rectangle 8">
            <a:extLst>
              <a:ext uri="{FF2B5EF4-FFF2-40B4-BE49-F238E27FC236}">
                <a16:creationId xmlns:a16="http://schemas.microsoft.com/office/drawing/2014/main" id="{739BD831-8E94-4336-A69B-170AFCC1CEC3}"/>
              </a:ext>
            </a:extLst>
          </p:cNvPr>
          <p:cNvSpPr/>
          <p:nvPr/>
        </p:nvSpPr>
        <p:spPr>
          <a:xfrm>
            <a:off x="0" y="285750"/>
            <a:ext cx="12192000" cy="1754326"/>
          </a:xfrm>
          <a:prstGeom prst="rect">
            <a:avLst/>
          </a:prstGeom>
          <a:solidFill>
            <a:srgbClr val="FFC000"/>
          </a:solidFill>
        </p:spPr>
        <p:txBody>
          <a:bodyPr wrap="square" lIns="91440" tIns="45720" rIns="91440" bIns="45720">
            <a:spAutoFit/>
          </a:bodyPr>
          <a:lstStyle/>
          <a:p>
            <a:pPr marL="363538"/>
            <a:r>
              <a:rPr 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latin typeface="Andika" panose="02000000000000000000" pitchFamily="2" charset="0"/>
                <a:ea typeface="Andika" panose="02000000000000000000" pitchFamily="2" charset="0"/>
                <a:cs typeface="Andika" panose="02000000000000000000" pitchFamily="2" charset="0"/>
              </a:rPr>
              <a:t>Answer these questions </a:t>
            </a:r>
          </a:p>
          <a:p>
            <a:pPr marL="449263" indent="-85725"/>
            <a:r>
              <a:rPr 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latin typeface="Andika" panose="02000000000000000000" pitchFamily="2" charset="0"/>
                <a:ea typeface="Andika" panose="02000000000000000000" pitchFamily="2" charset="0"/>
                <a:cs typeface="Andika" panose="02000000000000000000" pitchFamily="2" charset="0"/>
              </a:rPr>
              <a:t>about the text.</a:t>
            </a:r>
          </a:p>
        </p:txBody>
      </p:sp>
      <p:pic>
        <p:nvPicPr>
          <p:cNvPr id="1028" name="Picture 4" descr="File:Circle-icons-pencil 2.svg - Wikimedia Commons">
            <a:extLst>
              <a:ext uri="{FF2B5EF4-FFF2-40B4-BE49-F238E27FC236}">
                <a16:creationId xmlns:a16="http://schemas.microsoft.com/office/drawing/2014/main" id="{0D14C60F-41CB-45BD-9165-A98F285689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2953" y="418896"/>
            <a:ext cx="1488034" cy="148803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14A6AC3-3711-4CC5-AFD9-CB0705742DCB}"/>
              </a:ext>
            </a:extLst>
          </p:cNvPr>
          <p:cNvSpPr txBox="1"/>
          <p:nvPr/>
        </p:nvSpPr>
        <p:spPr>
          <a:xfrm>
            <a:off x="1422475" y="3802706"/>
            <a:ext cx="9826096" cy="646331"/>
          </a:xfrm>
          <a:prstGeom prst="rect">
            <a:avLst/>
          </a:prstGeom>
          <a:solidFill>
            <a:schemeClr val="bg2"/>
          </a:solidFill>
        </p:spPr>
        <p:txBody>
          <a:bodyPr wrap="square" rtlCol="0">
            <a:spAutoFit/>
          </a:bodyPr>
          <a:lstStyle/>
          <a:p>
            <a:r>
              <a:rPr lang="en-GB" sz="3600" b="1" dirty="0">
                <a:solidFill>
                  <a:srgbClr val="FF0000"/>
                </a:solidFill>
                <a:latin typeface="Cavolini" panose="03000502040302020204" pitchFamily="66" charset="0"/>
                <a:cs typeface="Cavolini" panose="03000502040302020204" pitchFamily="66" charset="0"/>
              </a:rPr>
              <a:t>The meaning of the sentence changes.</a:t>
            </a:r>
          </a:p>
        </p:txBody>
      </p:sp>
    </p:spTree>
    <p:extLst>
      <p:ext uri="{BB962C8B-B14F-4D97-AF65-F5344CB8AC3E}">
        <p14:creationId xmlns:p14="http://schemas.microsoft.com/office/powerpoint/2010/main" val="1181677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F871BFD-13D3-410D-AAEE-523F5F580F30}"/>
              </a:ext>
            </a:extLst>
          </p:cNvPr>
          <p:cNvSpPr/>
          <p:nvPr/>
        </p:nvSpPr>
        <p:spPr>
          <a:xfrm>
            <a:off x="0" y="0"/>
            <a:ext cx="12192000" cy="68580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GB" dirty="0"/>
          </a:p>
        </p:txBody>
      </p:sp>
      <p:sp>
        <p:nvSpPr>
          <p:cNvPr id="3" name="Rectangle: Rounded Corners 2">
            <a:extLst>
              <a:ext uri="{FF2B5EF4-FFF2-40B4-BE49-F238E27FC236}">
                <a16:creationId xmlns:a16="http://schemas.microsoft.com/office/drawing/2014/main" id="{01FE45AD-FDFE-4B9B-8790-55092521EFAC}"/>
              </a:ext>
            </a:extLst>
          </p:cNvPr>
          <p:cNvSpPr/>
          <p:nvPr/>
        </p:nvSpPr>
        <p:spPr>
          <a:xfrm>
            <a:off x="260985" y="299769"/>
            <a:ext cx="11670030" cy="6286500"/>
          </a:xfrm>
          <a:prstGeom prst="roundRect">
            <a:avLst>
              <a:gd name="adj" fmla="val 492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739BD831-8E94-4336-A69B-170AFCC1CEC3}"/>
              </a:ext>
            </a:extLst>
          </p:cNvPr>
          <p:cNvSpPr/>
          <p:nvPr/>
        </p:nvSpPr>
        <p:spPr>
          <a:xfrm>
            <a:off x="0" y="169541"/>
            <a:ext cx="12192000" cy="923330"/>
          </a:xfrm>
          <a:prstGeom prst="rect">
            <a:avLst/>
          </a:prstGeom>
          <a:solidFill>
            <a:srgbClr val="CC99FF"/>
          </a:solidFill>
        </p:spPr>
        <p:txBody>
          <a:bodyPr wrap="square" lIns="91440" tIns="45720" rIns="91440" bIns="45720">
            <a:spAutoFit/>
          </a:bodyPr>
          <a:lstStyle/>
          <a:p>
            <a:pPr marL="363538"/>
            <a:r>
              <a:rPr 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latin typeface="Andika" panose="02000000000000000000" pitchFamily="2" charset="0"/>
                <a:ea typeface="Andika" panose="02000000000000000000" pitchFamily="2" charset="0"/>
                <a:cs typeface="Andika" panose="02000000000000000000" pitchFamily="2" charset="0"/>
              </a:rPr>
              <a:t>Look at the text...</a:t>
            </a:r>
          </a:p>
        </p:txBody>
      </p:sp>
      <p:pic>
        <p:nvPicPr>
          <p:cNvPr id="10" name="Picture 2" descr="Magnifying glass icon Royalty Free Vector Image">
            <a:extLst>
              <a:ext uri="{FF2B5EF4-FFF2-40B4-BE49-F238E27FC236}">
                <a16:creationId xmlns:a16="http://schemas.microsoft.com/office/drawing/2014/main" id="{7A9B5FCC-D42F-4F2A-B9E3-2D59D2300362}"/>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8333"/>
          <a:stretch/>
        </p:blipFill>
        <p:spPr bwMode="auto">
          <a:xfrm>
            <a:off x="10512244" y="109211"/>
            <a:ext cx="1418771" cy="1404583"/>
          </a:xfrm>
          <a:prstGeom prst="ellipse">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5A14FD24-6C9B-4260-A939-78864570C0D8}"/>
              </a:ext>
            </a:extLst>
          </p:cNvPr>
          <p:cNvSpPr/>
          <p:nvPr/>
        </p:nvSpPr>
        <p:spPr>
          <a:xfrm>
            <a:off x="774690" y="1513794"/>
            <a:ext cx="3182281"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latin typeface="Dina's Handwriting" panose="03000600000000000000" pitchFamily="66" charset="0"/>
              </a:rPr>
              <a:t>Benjamin</a:t>
            </a:r>
          </a:p>
        </p:txBody>
      </p:sp>
      <p:sp>
        <p:nvSpPr>
          <p:cNvPr id="14" name="Rectangle 13">
            <a:extLst>
              <a:ext uri="{FF2B5EF4-FFF2-40B4-BE49-F238E27FC236}">
                <a16:creationId xmlns:a16="http://schemas.microsoft.com/office/drawing/2014/main" id="{6B912D6C-35B8-4979-B917-CD5A0988A9A1}"/>
              </a:ext>
            </a:extLst>
          </p:cNvPr>
          <p:cNvSpPr/>
          <p:nvPr/>
        </p:nvSpPr>
        <p:spPr>
          <a:xfrm>
            <a:off x="5698920" y="1513794"/>
            <a:ext cx="1534394"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latin typeface="Dina's Handwriting" panose="03000600000000000000" pitchFamily="66" charset="0"/>
              </a:rPr>
              <a:t>Karl</a:t>
            </a:r>
          </a:p>
        </p:txBody>
      </p:sp>
      <p:sp>
        <p:nvSpPr>
          <p:cNvPr id="17" name="Rectangle 16">
            <a:extLst>
              <a:ext uri="{FF2B5EF4-FFF2-40B4-BE49-F238E27FC236}">
                <a16:creationId xmlns:a16="http://schemas.microsoft.com/office/drawing/2014/main" id="{E2AF62BC-53FD-464B-8DE9-B7F88ABA64C4}"/>
              </a:ext>
            </a:extLst>
          </p:cNvPr>
          <p:cNvSpPr/>
          <p:nvPr/>
        </p:nvSpPr>
        <p:spPr>
          <a:xfrm>
            <a:off x="9039550" y="1513794"/>
            <a:ext cx="1776448"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latin typeface="Dina's Handwriting" panose="03000600000000000000" pitchFamily="66" charset="0"/>
              </a:rPr>
              <a:t>Max</a:t>
            </a:r>
          </a:p>
        </p:txBody>
      </p:sp>
      <p:cxnSp>
        <p:nvCxnSpPr>
          <p:cNvPr id="7" name="Straight Arrow Connector 6">
            <a:extLst>
              <a:ext uri="{FF2B5EF4-FFF2-40B4-BE49-F238E27FC236}">
                <a16:creationId xmlns:a16="http://schemas.microsoft.com/office/drawing/2014/main" id="{EDD7CF25-5968-40E4-952B-3BBAD19D1980}"/>
              </a:ext>
            </a:extLst>
          </p:cNvPr>
          <p:cNvCxnSpPr/>
          <p:nvPr/>
        </p:nvCxnSpPr>
        <p:spPr>
          <a:xfrm>
            <a:off x="2468315" y="2437124"/>
            <a:ext cx="0" cy="127853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6FCC4CF8-374D-4E10-9865-981ACEBAAA96}"/>
              </a:ext>
            </a:extLst>
          </p:cNvPr>
          <p:cNvCxnSpPr/>
          <p:nvPr/>
        </p:nvCxnSpPr>
        <p:spPr>
          <a:xfrm>
            <a:off x="6466117" y="2437124"/>
            <a:ext cx="0" cy="127853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FA7F3969-3F88-4A34-A06C-C6078B8F4710}"/>
              </a:ext>
            </a:extLst>
          </p:cNvPr>
          <p:cNvCxnSpPr/>
          <p:nvPr/>
        </p:nvCxnSpPr>
        <p:spPr>
          <a:xfrm>
            <a:off x="10101945" y="2437123"/>
            <a:ext cx="0" cy="127853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9218" name="Picture 2" descr="Why People Collect Stamps | StampWorld">
            <a:extLst>
              <a:ext uri="{FF2B5EF4-FFF2-40B4-BE49-F238E27FC236}">
                <a16:creationId xmlns:a16="http://schemas.microsoft.com/office/drawing/2014/main" id="{BF5D9C51-9D7A-41DC-8569-DE4A3738CA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8627" y="3845885"/>
            <a:ext cx="2619375" cy="17430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9220" name="Picture 4" descr="How to Safely Store Your Coin Collection">
            <a:extLst>
              <a:ext uri="{FF2B5EF4-FFF2-40B4-BE49-F238E27FC236}">
                <a16:creationId xmlns:a16="http://schemas.microsoft.com/office/drawing/2014/main" id="{A26BEFFD-77EF-4610-99A8-647822D9CFA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47570" y="3845885"/>
            <a:ext cx="2619375" cy="17430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9222" name="Picture 6" descr="Random Collection Of Different Words And Word-forms On Magnetic.. Stock  Photo, Picture And Royalty Free Image. Image 8437685.">
            <a:extLst>
              <a:ext uri="{FF2B5EF4-FFF2-40B4-BE49-F238E27FC236}">
                <a16:creationId xmlns:a16="http://schemas.microsoft.com/office/drawing/2014/main" id="{D84C1C13-B085-4C51-8F2B-8C45D70C12E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84880" y="3890558"/>
            <a:ext cx="2634130" cy="174853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568343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2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2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p:bldP spid="1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F871BFD-13D3-410D-AAEE-523F5F580F30}"/>
              </a:ext>
            </a:extLst>
          </p:cNvPr>
          <p:cNvSpPr/>
          <p:nvPr/>
        </p:nvSpPr>
        <p:spPr>
          <a:xfrm>
            <a:off x="0" y="0"/>
            <a:ext cx="12192000" cy="68580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GB" dirty="0"/>
          </a:p>
        </p:txBody>
      </p:sp>
      <p:sp>
        <p:nvSpPr>
          <p:cNvPr id="3" name="Rectangle: Rounded Corners 2">
            <a:extLst>
              <a:ext uri="{FF2B5EF4-FFF2-40B4-BE49-F238E27FC236}">
                <a16:creationId xmlns:a16="http://schemas.microsoft.com/office/drawing/2014/main" id="{01FE45AD-FDFE-4B9B-8790-55092521EFAC}"/>
              </a:ext>
            </a:extLst>
          </p:cNvPr>
          <p:cNvSpPr/>
          <p:nvPr/>
        </p:nvSpPr>
        <p:spPr>
          <a:xfrm>
            <a:off x="260985" y="285750"/>
            <a:ext cx="11670030" cy="6286500"/>
          </a:xfrm>
          <a:prstGeom prst="roundRect">
            <a:avLst>
              <a:gd name="adj" fmla="val 492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a:extLst>
              <a:ext uri="{FF2B5EF4-FFF2-40B4-BE49-F238E27FC236}">
                <a16:creationId xmlns:a16="http://schemas.microsoft.com/office/drawing/2014/main" id="{335461CE-4774-4EA3-92A4-2BF40EDADF3B}"/>
              </a:ext>
            </a:extLst>
          </p:cNvPr>
          <p:cNvSpPr txBox="1"/>
          <p:nvPr/>
        </p:nvSpPr>
        <p:spPr>
          <a:xfrm>
            <a:off x="733175" y="2217788"/>
            <a:ext cx="10725649" cy="3467872"/>
          </a:xfrm>
          <a:prstGeom prst="rect">
            <a:avLst/>
          </a:prstGeom>
          <a:solidFill>
            <a:schemeClr val="bg2">
              <a:lumMod val="90000"/>
            </a:schemeClr>
          </a:solidFill>
          <a:ln w="38100">
            <a:solidFill>
              <a:schemeClr val="accent1">
                <a:lumMod val="50000"/>
              </a:schemeClr>
            </a:solidFill>
          </a:ln>
        </p:spPr>
        <p:txBody>
          <a:bodyPr wrap="square" rtlCol="0">
            <a:spAutoFit/>
          </a:bodyPr>
          <a:lstStyle/>
          <a:p>
            <a:pPr marL="623888" lvl="0" indent="-623888">
              <a:lnSpc>
                <a:spcPct val="150000"/>
              </a:lnSpc>
            </a:pPr>
            <a:r>
              <a:rPr lang="en-GB" sz="3200" dirty="0">
                <a:latin typeface="Andika" panose="02000000000000000000" pitchFamily="2" charset="0"/>
                <a:ea typeface="Andika" panose="02000000000000000000" pitchFamily="2" charset="0"/>
                <a:cs typeface="Andika" panose="02000000000000000000" pitchFamily="2" charset="0"/>
              </a:rPr>
              <a:t>7. If you were collecting words like Max, which three words would you collect?  How can you describe these words?  Look at Max’s example:</a:t>
            </a:r>
          </a:p>
          <a:p>
            <a:pPr marL="812800" lvl="0" indent="-812800">
              <a:lnSpc>
                <a:spcPct val="150000"/>
              </a:lnSpc>
            </a:pPr>
            <a:endParaRPr lang="en-GB" sz="3200" dirty="0">
              <a:latin typeface="Andika" panose="02000000000000000000" pitchFamily="2" charset="0"/>
              <a:ea typeface="Andika" panose="02000000000000000000" pitchFamily="2" charset="0"/>
              <a:cs typeface="Andika" panose="02000000000000000000" pitchFamily="2" charset="0"/>
            </a:endParaRPr>
          </a:p>
          <a:p>
            <a:pPr>
              <a:lnSpc>
                <a:spcPct val="150000"/>
              </a:lnSpc>
            </a:pPr>
            <a:endParaRPr lang="en-GB" sz="2000" dirty="0">
              <a:latin typeface="Andika" panose="02000000000000000000" pitchFamily="2" charset="0"/>
              <a:ea typeface="Andika" panose="02000000000000000000" pitchFamily="2" charset="0"/>
              <a:cs typeface="Andika" panose="02000000000000000000" pitchFamily="2" charset="0"/>
            </a:endParaRPr>
          </a:p>
        </p:txBody>
      </p:sp>
      <p:sp>
        <p:nvSpPr>
          <p:cNvPr id="9" name="Rectangle 8">
            <a:extLst>
              <a:ext uri="{FF2B5EF4-FFF2-40B4-BE49-F238E27FC236}">
                <a16:creationId xmlns:a16="http://schemas.microsoft.com/office/drawing/2014/main" id="{739BD831-8E94-4336-A69B-170AFCC1CEC3}"/>
              </a:ext>
            </a:extLst>
          </p:cNvPr>
          <p:cNvSpPr/>
          <p:nvPr/>
        </p:nvSpPr>
        <p:spPr>
          <a:xfrm>
            <a:off x="0" y="285750"/>
            <a:ext cx="12192000" cy="1754326"/>
          </a:xfrm>
          <a:prstGeom prst="rect">
            <a:avLst/>
          </a:prstGeom>
          <a:solidFill>
            <a:srgbClr val="FFC000"/>
          </a:solidFill>
        </p:spPr>
        <p:txBody>
          <a:bodyPr wrap="square" lIns="91440" tIns="45720" rIns="91440" bIns="45720">
            <a:spAutoFit/>
          </a:bodyPr>
          <a:lstStyle/>
          <a:p>
            <a:pPr marL="363538"/>
            <a:r>
              <a:rPr 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latin typeface="Andika" panose="02000000000000000000" pitchFamily="2" charset="0"/>
                <a:ea typeface="Andika" panose="02000000000000000000" pitchFamily="2" charset="0"/>
                <a:cs typeface="Andika" panose="02000000000000000000" pitchFamily="2" charset="0"/>
              </a:rPr>
              <a:t>Answer these questions </a:t>
            </a:r>
          </a:p>
          <a:p>
            <a:pPr marL="449263" indent="-85725"/>
            <a:r>
              <a:rPr 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latin typeface="Andika" panose="02000000000000000000" pitchFamily="2" charset="0"/>
                <a:ea typeface="Andika" panose="02000000000000000000" pitchFamily="2" charset="0"/>
                <a:cs typeface="Andika" panose="02000000000000000000" pitchFamily="2" charset="0"/>
              </a:rPr>
              <a:t>about the text.</a:t>
            </a:r>
          </a:p>
        </p:txBody>
      </p:sp>
      <p:pic>
        <p:nvPicPr>
          <p:cNvPr id="1028" name="Picture 4" descr="File:Circle-icons-pencil 2.svg - Wikimedia Commons">
            <a:extLst>
              <a:ext uri="{FF2B5EF4-FFF2-40B4-BE49-F238E27FC236}">
                <a16:creationId xmlns:a16="http://schemas.microsoft.com/office/drawing/2014/main" id="{0D14C60F-41CB-45BD-9165-A98F285689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2953" y="418896"/>
            <a:ext cx="1488034" cy="14880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03056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F871BFD-13D3-410D-AAEE-523F5F580F30}"/>
              </a:ext>
            </a:extLst>
          </p:cNvPr>
          <p:cNvSpPr/>
          <p:nvPr/>
        </p:nvSpPr>
        <p:spPr>
          <a:xfrm>
            <a:off x="0" y="0"/>
            <a:ext cx="12192000" cy="68580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GB" dirty="0"/>
          </a:p>
        </p:txBody>
      </p:sp>
      <p:sp>
        <p:nvSpPr>
          <p:cNvPr id="3" name="Rectangle: Rounded Corners 2">
            <a:extLst>
              <a:ext uri="{FF2B5EF4-FFF2-40B4-BE49-F238E27FC236}">
                <a16:creationId xmlns:a16="http://schemas.microsoft.com/office/drawing/2014/main" id="{01FE45AD-FDFE-4B9B-8790-55092521EFAC}"/>
              </a:ext>
            </a:extLst>
          </p:cNvPr>
          <p:cNvSpPr/>
          <p:nvPr/>
        </p:nvSpPr>
        <p:spPr>
          <a:xfrm>
            <a:off x="260985" y="285750"/>
            <a:ext cx="11670030" cy="6286500"/>
          </a:xfrm>
          <a:prstGeom prst="roundRect">
            <a:avLst>
              <a:gd name="adj" fmla="val 492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739BD831-8E94-4336-A69B-170AFCC1CEC3}"/>
              </a:ext>
            </a:extLst>
          </p:cNvPr>
          <p:cNvSpPr/>
          <p:nvPr/>
        </p:nvSpPr>
        <p:spPr>
          <a:xfrm>
            <a:off x="0" y="285750"/>
            <a:ext cx="12192000" cy="1754326"/>
          </a:xfrm>
          <a:prstGeom prst="rect">
            <a:avLst/>
          </a:prstGeom>
          <a:solidFill>
            <a:srgbClr val="FFC000"/>
          </a:solidFill>
        </p:spPr>
        <p:txBody>
          <a:bodyPr wrap="square" lIns="91440" tIns="45720" rIns="91440" bIns="45720">
            <a:spAutoFit/>
          </a:bodyPr>
          <a:lstStyle/>
          <a:p>
            <a:pPr marL="363538"/>
            <a:r>
              <a:rPr 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latin typeface="Andika" panose="02000000000000000000" pitchFamily="2" charset="0"/>
                <a:ea typeface="Andika" panose="02000000000000000000" pitchFamily="2" charset="0"/>
                <a:cs typeface="Andika" panose="02000000000000000000" pitchFamily="2" charset="0"/>
              </a:rPr>
              <a:t>Answer these questions </a:t>
            </a:r>
          </a:p>
          <a:p>
            <a:pPr marL="449263" indent="-85725"/>
            <a:r>
              <a:rPr 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latin typeface="Andika" panose="02000000000000000000" pitchFamily="2" charset="0"/>
                <a:ea typeface="Andika" panose="02000000000000000000" pitchFamily="2" charset="0"/>
                <a:cs typeface="Andika" panose="02000000000000000000" pitchFamily="2" charset="0"/>
              </a:rPr>
              <a:t>about the text.</a:t>
            </a:r>
          </a:p>
        </p:txBody>
      </p:sp>
      <p:pic>
        <p:nvPicPr>
          <p:cNvPr id="1028" name="Picture 4" descr="File:Circle-icons-pencil 2.svg - Wikimedia Commons">
            <a:extLst>
              <a:ext uri="{FF2B5EF4-FFF2-40B4-BE49-F238E27FC236}">
                <a16:creationId xmlns:a16="http://schemas.microsoft.com/office/drawing/2014/main" id="{0D14C60F-41CB-45BD-9165-A98F285689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2953" y="418896"/>
            <a:ext cx="1488034" cy="148803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3">
            <a:extLst>
              <a:ext uri="{FF2B5EF4-FFF2-40B4-BE49-F238E27FC236}">
                <a16:creationId xmlns:a16="http://schemas.microsoft.com/office/drawing/2014/main" id="{D7C56A77-6E58-48F4-8701-DB37570AA55B}"/>
              </a:ext>
            </a:extLst>
          </p:cNvPr>
          <p:cNvGraphicFramePr>
            <a:graphicFrameLocks noGrp="1"/>
          </p:cNvGraphicFramePr>
          <p:nvPr>
            <p:extLst>
              <p:ext uri="{D42A27DB-BD31-4B8C-83A1-F6EECF244321}">
                <p14:modId xmlns:p14="http://schemas.microsoft.com/office/powerpoint/2010/main" val="1365579011"/>
              </p:ext>
            </p:extLst>
          </p:nvPr>
        </p:nvGraphicFramePr>
        <p:xfrm>
          <a:off x="2075973" y="2392113"/>
          <a:ext cx="8040053" cy="3828099"/>
        </p:xfrm>
        <a:graphic>
          <a:graphicData uri="http://schemas.openxmlformats.org/drawingml/2006/table">
            <a:tbl>
              <a:tblPr firstRow="1" firstCol="1" bandRow="1">
                <a:tableStyleId>{5940675A-B579-460E-94D1-54222C63F5DA}</a:tableStyleId>
              </a:tblPr>
              <a:tblGrid>
                <a:gridCol w="4075016">
                  <a:extLst>
                    <a:ext uri="{9D8B030D-6E8A-4147-A177-3AD203B41FA5}">
                      <a16:colId xmlns:a16="http://schemas.microsoft.com/office/drawing/2014/main" val="1288041839"/>
                    </a:ext>
                  </a:extLst>
                </a:gridCol>
                <a:gridCol w="3965037">
                  <a:extLst>
                    <a:ext uri="{9D8B030D-6E8A-4147-A177-3AD203B41FA5}">
                      <a16:colId xmlns:a16="http://schemas.microsoft.com/office/drawing/2014/main" val="1146579951"/>
                    </a:ext>
                  </a:extLst>
                </a:gridCol>
              </a:tblGrid>
              <a:tr h="0">
                <a:tc>
                  <a:txBody>
                    <a:bodyPr/>
                    <a:lstStyle/>
                    <a:p>
                      <a:pPr>
                        <a:lnSpc>
                          <a:spcPct val="200000"/>
                        </a:lnSpc>
                        <a:spcAft>
                          <a:spcPts val="0"/>
                        </a:spcAft>
                        <a:tabLst>
                          <a:tab pos="1066800" algn="l"/>
                        </a:tabLst>
                      </a:pPr>
                      <a:r>
                        <a:rPr lang="en-GB" sz="3600" dirty="0">
                          <a:effectLst/>
                          <a:latin typeface="Andika" panose="02000000000000000000" pitchFamily="2" charset="0"/>
                          <a:ea typeface="Andika" panose="02000000000000000000" pitchFamily="2" charset="0"/>
                          <a:cs typeface="Andika" panose="02000000000000000000" pitchFamily="2" charset="0"/>
                        </a:rPr>
                        <a:t>e</a:t>
                      </a:r>
                      <a:r>
                        <a:rPr lang="ru-RU" sz="3600" dirty="0">
                          <a:effectLst/>
                          <a:latin typeface="Andika" panose="02000000000000000000" pitchFamily="2" charset="0"/>
                          <a:ea typeface="Andika" panose="02000000000000000000" pitchFamily="2" charset="0"/>
                          <a:cs typeface="Andika" panose="02000000000000000000" pitchFamily="2" charset="0"/>
                        </a:rPr>
                        <a:t>.</a:t>
                      </a:r>
                      <a:r>
                        <a:rPr lang="en-GB" sz="3600" dirty="0">
                          <a:effectLst/>
                          <a:latin typeface="Andika" panose="02000000000000000000" pitchFamily="2" charset="0"/>
                          <a:ea typeface="Andika" panose="02000000000000000000" pitchFamily="2" charset="0"/>
                          <a:cs typeface="Andika" panose="02000000000000000000" pitchFamily="2" charset="0"/>
                        </a:rPr>
                        <a:t>g.  </a:t>
                      </a:r>
                      <a:r>
                        <a:rPr lang="en-GB" sz="3600" b="1" dirty="0">
                          <a:effectLst/>
                          <a:latin typeface="Dina's Handwriting" panose="03000600000000000000" pitchFamily="66" charset="0"/>
                        </a:rPr>
                        <a:t>blue</a:t>
                      </a:r>
                      <a:endParaRPr lang="en-GB" sz="3600" b="1" dirty="0">
                        <a:effectLst/>
                        <a:latin typeface="Dina's Handwriting" panose="03000600000000000000" pitchFamily="66" charset="0"/>
                        <a:ea typeface="Andika" panose="02000000000000000000" pitchFamily="2" charset="0"/>
                        <a:cs typeface="Andika" panose="02000000000000000000" pitchFamily="2" charset="0"/>
                      </a:endParaRPr>
                    </a:p>
                  </a:txBody>
                  <a:tcPr marL="68580" marR="68580" marT="0" marB="0"/>
                </a:tc>
                <a:tc>
                  <a:txBody>
                    <a:bodyPr/>
                    <a:lstStyle/>
                    <a:p>
                      <a:pPr>
                        <a:lnSpc>
                          <a:spcPct val="200000"/>
                        </a:lnSpc>
                        <a:spcAft>
                          <a:spcPts val="0"/>
                        </a:spcAft>
                        <a:tabLst>
                          <a:tab pos="1066800" algn="l"/>
                        </a:tabLst>
                      </a:pPr>
                      <a:r>
                        <a:rPr lang="en-GB" sz="3600" b="1" dirty="0">
                          <a:effectLst/>
                          <a:latin typeface="Dina's Handwriting" panose="03000600000000000000" pitchFamily="66" charset="0"/>
                        </a:rPr>
                        <a:t>favourite colours</a:t>
                      </a:r>
                      <a:endParaRPr lang="en-GB" sz="3600" b="1" dirty="0">
                        <a:effectLst/>
                        <a:latin typeface="Dina's Handwriting" panose="03000600000000000000" pitchFamily="66" charset="0"/>
                        <a:ea typeface="Andika" panose="02000000000000000000" pitchFamily="2" charset="0"/>
                        <a:cs typeface="Andika" panose="02000000000000000000" pitchFamily="2" charset="0"/>
                      </a:endParaRPr>
                    </a:p>
                  </a:txBody>
                  <a:tcPr marL="68580" marR="68580" marT="0" marB="0"/>
                </a:tc>
                <a:extLst>
                  <a:ext uri="{0D108BD9-81ED-4DB2-BD59-A6C34878D82A}">
                    <a16:rowId xmlns:a16="http://schemas.microsoft.com/office/drawing/2014/main" val="3085083830"/>
                  </a:ext>
                </a:extLst>
              </a:tr>
              <a:tr h="0">
                <a:tc>
                  <a:txBody>
                    <a:bodyPr/>
                    <a:lstStyle/>
                    <a:p>
                      <a:pPr>
                        <a:lnSpc>
                          <a:spcPct val="200000"/>
                        </a:lnSpc>
                        <a:spcAft>
                          <a:spcPts val="0"/>
                        </a:spcAft>
                        <a:tabLst>
                          <a:tab pos="1066800" algn="l"/>
                        </a:tabLst>
                      </a:pPr>
                      <a:r>
                        <a:rPr lang="en-GB" sz="3600">
                          <a:effectLst/>
                          <a:latin typeface="Andika" panose="02000000000000000000" pitchFamily="2" charset="0"/>
                          <a:ea typeface="Andika" panose="02000000000000000000" pitchFamily="2" charset="0"/>
                          <a:cs typeface="Andika" panose="02000000000000000000" pitchFamily="2" charset="0"/>
                        </a:rPr>
                        <a:t>1.</a:t>
                      </a:r>
                    </a:p>
                  </a:txBody>
                  <a:tcPr marL="68580" marR="68580" marT="0" marB="0"/>
                </a:tc>
                <a:tc>
                  <a:txBody>
                    <a:bodyPr/>
                    <a:lstStyle/>
                    <a:p>
                      <a:pPr>
                        <a:lnSpc>
                          <a:spcPct val="200000"/>
                        </a:lnSpc>
                        <a:spcAft>
                          <a:spcPts val="0"/>
                        </a:spcAft>
                        <a:tabLst>
                          <a:tab pos="1066800" algn="l"/>
                        </a:tabLst>
                      </a:pPr>
                      <a:r>
                        <a:rPr lang="ru-RU" sz="3600">
                          <a:effectLst/>
                        </a:rPr>
                        <a:t> </a:t>
                      </a:r>
                      <a:endParaRPr lang="en-GB" sz="3600">
                        <a:effectLst/>
                        <a:latin typeface="Andika" panose="02000000000000000000" pitchFamily="2" charset="0"/>
                        <a:ea typeface="Andika" panose="02000000000000000000" pitchFamily="2" charset="0"/>
                        <a:cs typeface="Andika" panose="02000000000000000000" pitchFamily="2" charset="0"/>
                      </a:endParaRPr>
                    </a:p>
                  </a:txBody>
                  <a:tcPr marL="68580" marR="68580" marT="0" marB="0"/>
                </a:tc>
                <a:extLst>
                  <a:ext uri="{0D108BD9-81ED-4DB2-BD59-A6C34878D82A}">
                    <a16:rowId xmlns:a16="http://schemas.microsoft.com/office/drawing/2014/main" val="1111988099"/>
                  </a:ext>
                </a:extLst>
              </a:tr>
              <a:tr h="0">
                <a:tc>
                  <a:txBody>
                    <a:bodyPr/>
                    <a:lstStyle/>
                    <a:p>
                      <a:pPr>
                        <a:lnSpc>
                          <a:spcPct val="200000"/>
                        </a:lnSpc>
                        <a:spcAft>
                          <a:spcPts val="0"/>
                        </a:spcAft>
                        <a:tabLst>
                          <a:tab pos="1066800" algn="l"/>
                        </a:tabLst>
                      </a:pPr>
                      <a:r>
                        <a:rPr lang="en-GB" sz="3600">
                          <a:effectLst/>
                          <a:latin typeface="Andika" panose="02000000000000000000" pitchFamily="2" charset="0"/>
                          <a:ea typeface="Andika" panose="02000000000000000000" pitchFamily="2" charset="0"/>
                          <a:cs typeface="Andika" panose="02000000000000000000" pitchFamily="2" charset="0"/>
                        </a:rPr>
                        <a:t>2.</a:t>
                      </a:r>
                    </a:p>
                  </a:txBody>
                  <a:tcPr marL="68580" marR="68580" marT="0" marB="0"/>
                </a:tc>
                <a:tc>
                  <a:txBody>
                    <a:bodyPr/>
                    <a:lstStyle/>
                    <a:p>
                      <a:pPr>
                        <a:lnSpc>
                          <a:spcPct val="200000"/>
                        </a:lnSpc>
                        <a:spcAft>
                          <a:spcPts val="0"/>
                        </a:spcAft>
                        <a:tabLst>
                          <a:tab pos="1066800" algn="l"/>
                        </a:tabLst>
                      </a:pPr>
                      <a:r>
                        <a:rPr lang="ru-RU" sz="3600">
                          <a:effectLst/>
                        </a:rPr>
                        <a:t> </a:t>
                      </a:r>
                      <a:endParaRPr lang="en-GB" sz="3600">
                        <a:effectLst/>
                        <a:latin typeface="Andika" panose="02000000000000000000" pitchFamily="2" charset="0"/>
                        <a:ea typeface="Andika" panose="02000000000000000000" pitchFamily="2" charset="0"/>
                        <a:cs typeface="Andika" panose="02000000000000000000" pitchFamily="2" charset="0"/>
                      </a:endParaRPr>
                    </a:p>
                  </a:txBody>
                  <a:tcPr marL="68580" marR="68580" marT="0" marB="0"/>
                </a:tc>
                <a:extLst>
                  <a:ext uri="{0D108BD9-81ED-4DB2-BD59-A6C34878D82A}">
                    <a16:rowId xmlns:a16="http://schemas.microsoft.com/office/drawing/2014/main" val="338588559"/>
                  </a:ext>
                </a:extLst>
              </a:tr>
              <a:tr h="0">
                <a:tc>
                  <a:txBody>
                    <a:bodyPr/>
                    <a:lstStyle/>
                    <a:p>
                      <a:pPr>
                        <a:lnSpc>
                          <a:spcPct val="200000"/>
                        </a:lnSpc>
                        <a:spcAft>
                          <a:spcPts val="0"/>
                        </a:spcAft>
                        <a:tabLst>
                          <a:tab pos="1066800" algn="l"/>
                        </a:tabLst>
                      </a:pPr>
                      <a:r>
                        <a:rPr lang="en-GB" sz="3600" dirty="0">
                          <a:effectLst/>
                          <a:latin typeface="Andika" panose="02000000000000000000" pitchFamily="2" charset="0"/>
                          <a:ea typeface="Andika" panose="02000000000000000000" pitchFamily="2" charset="0"/>
                          <a:cs typeface="Andika" panose="02000000000000000000" pitchFamily="2" charset="0"/>
                        </a:rPr>
                        <a:t>3.</a:t>
                      </a:r>
                    </a:p>
                  </a:txBody>
                  <a:tcPr marL="68580" marR="68580" marT="0" marB="0"/>
                </a:tc>
                <a:tc>
                  <a:txBody>
                    <a:bodyPr/>
                    <a:lstStyle/>
                    <a:p>
                      <a:pPr>
                        <a:lnSpc>
                          <a:spcPct val="200000"/>
                        </a:lnSpc>
                        <a:spcAft>
                          <a:spcPts val="0"/>
                        </a:spcAft>
                        <a:tabLst>
                          <a:tab pos="1066800" algn="l"/>
                        </a:tabLst>
                      </a:pPr>
                      <a:r>
                        <a:rPr lang="ru-RU" sz="3600" dirty="0">
                          <a:effectLst/>
                        </a:rPr>
                        <a:t> </a:t>
                      </a:r>
                      <a:endParaRPr lang="en-GB" sz="3600" dirty="0">
                        <a:effectLst/>
                        <a:latin typeface="Andika" panose="02000000000000000000" pitchFamily="2" charset="0"/>
                        <a:ea typeface="Andika" panose="02000000000000000000" pitchFamily="2" charset="0"/>
                        <a:cs typeface="Andika" panose="02000000000000000000" pitchFamily="2" charset="0"/>
                      </a:endParaRPr>
                    </a:p>
                  </a:txBody>
                  <a:tcPr marL="68580" marR="68580" marT="0" marB="0"/>
                </a:tc>
                <a:extLst>
                  <a:ext uri="{0D108BD9-81ED-4DB2-BD59-A6C34878D82A}">
                    <a16:rowId xmlns:a16="http://schemas.microsoft.com/office/drawing/2014/main" val="732700642"/>
                  </a:ext>
                </a:extLst>
              </a:tr>
            </a:tbl>
          </a:graphicData>
        </a:graphic>
      </p:graphicFrame>
    </p:spTree>
    <p:extLst>
      <p:ext uri="{BB962C8B-B14F-4D97-AF65-F5344CB8AC3E}">
        <p14:creationId xmlns:p14="http://schemas.microsoft.com/office/powerpoint/2010/main" val="9728252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9">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a:hlinkClick r:id="rId2"/>
            <a:extLst>
              <a:ext uri="{FF2B5EF4-FFF2-40B4-BE49-F238E27FC236}">
                <a16:creationId xmlns:a16="http://schemas.microsoft.com/office/drawing/2014/main" id="{3E3D8BFE-2A26-4E1C-BF97-0F675ED6A7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9260" y="4936067"/>
            <a:ext cx="2712425" cy="779822"/>
          </a:xfrm>
          <a:prstGeom prst="rect">
            <a:avLst/>
          </a:prstGeom>
        </p:spPr>
      </p:pic>
      <p:sp>
        <p:nvSpPr>
          <p:cNvPr id="25" name="Right Triangle 11">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Rectangle 13">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9488F602-FC7F-4570-8CF0-69501657412F}"/>
              </a:ext>
            </a:extLst>
          </p:cNvPr>
          <p:cNvSpPr/>
          <p:nvPr/>
        </p:nvSpPr>
        <p:spPr>
          <a:xfrm>
            <a:off x="2554687" y="1988152"/>
            <a:ext cx="7079226" cy="3139321"/>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prstClr val="black"/>
                </a:solidFill>
                <a:effectLst/>
                <a:uLnTx/>
                <a:uFillTx/>
                <a:latin typeface="Andika" panose="02000000000000000000" pitchFamily="2" charset="0"/>
                <a:ea typeface="Andika" panose="02000000000000000000" pitchFamily="2" charset="0"/>
                <a:cs typeface="Andika" panose="02000000000000000000" pitchFamily="2" charset="0"/>
              </a:rPr>
              <a:t>Thank you for using this resource.</a:t>
            </a:r>
            <a:br>
              <a:rPr kumimoji="0" lang="en-GB" sz="5400" b="0" i="0" u="none" strike="noStrike" kern="1200" cap="none" spc="0" normalizeH="0" baseline="0" noProof="0" dirty="0">
                <a:ln>
                  <a:noFill/>
                </a:ln>
                <a:solidFill>
                  <a:prstClr val="black"/>
                </a:solidFill>
                <a:effectLst/>
                <a:uLnTx/>
                <a:uFillTx/>
                <a:latin typeface="Andika" panose="02000000000000000000" pitchFamily="2" charset="0"/>
                <a:ea typeface="Andika" panose="02000000000000000000" pitchFamily="2" charset="0"/>
                <a:cs typeface="Andika" panose="02000000000000000000" pitchFamily="2" charset="0"/>
              </a:rPr>
            </a:br>
            <a:br>
              <a:rPr kumimoji="0" lang="en-GB" sz="5400" b="0" i="0" u="none" strike="noStrike" kern="1200" cap="none" spc="0" normalizeH="0" baseline="0" noProof="0" dirty="0">
                <a:ln>
                  <a:noFill/>
                </a:ln>
                <a:solidFill>
                  <a:prstClr val="black"/>
                </a:solidFill>
                <a:effectLst/>
                <a:uLnTx/>
                <a:uFillTx/>
                <a:latin typeface="Andika" panose="02000000000000000000" pitchFamily="2" charset="0"/>
                <a:ea typeface="Andika" panose="02000000000000000000" pitchFamily="2" charset="0"/>
                <a:cs typeface="Andika" panose="02000000000000000000" pitchFamily="2" charset="0"/>
              </a:rPr>
            </a:br>
            <a:r>
              <a:rPr kumimoji="0" lang="en-GB" sz="1800" b="0" i="0" u="none" strike="noStrike" kern="1200" cap="none" spc="0" normalizeH="0" baseline="0" noProof="0" dirty="0">
                <a:ln>
                  <a:noFill/>
                </a:ln>
                <a:solidFill>
                  <a:prstClr val="black"/>
                </a:solidFill>
                <a:effectLst/>
                <a:uLnTx/>
                <a:uFillTx/>
                <a:latin typeface="Andika" panose="02000000000000000000" pitchFamily="2" charset="0"/>
                <a:ea typeface="Andika" panose="02000000000000000000" pitchFamily="2" charset="0"/>
                <a:cs typeface="Andika" panose="02000000000000000000" pitchFamily="2" charset="0"/>
              </a:rPr>
              <a:t>Check out our latest resources below.</a:t>
            </a:r>
            <a:br>
              <a:rPr kumimoji="0" lang="en-GB" sz="1800" b="0" i="0" u="none" strike="noStrike" kern="1200" cap="none" spc="0" normalizeH="0" baseline="0" noProof="0" dirty="0">
                <a:ln>
                  <a:noFill/>
                </a:ln>
                <a:solidFill>
                  <a:prstClr val="black"/>
                </a:solidFill>
                <a:effectLst/>
                <a:uLnTx/>
                <a:uFillTx/>
                <a:latin typeface="Andika" panose="02000000000000000000" pitchFamily="2" charset="0"/>
                <a:ea typeface="Andika" panose="02000000000000000000" pitchFamily="2" charset="0"/>
                <a:cs typeface="Andika" panose="02000000000000000000" pitchFamily="2" charset="0"/>
              </a:rPr>
            </a:b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10342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1" name="Rectangle 80">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text&#10;&#10;Description automatically generated">
            <a:extLst>
              <a:ext uri="{FF2B5EF4-FFF2-40B4-BE49-F238E27FC236}">
                <a16:creationId xmlns:a16="http://schemas.microsoft.com/office/drawing/2014/main" id="{C905D7BA-AF2B-4255-86DA-821138258EE0}"/>
              </a:ext>
            </a:extLst>
          </p:cNvPr>
          <p:cNvPicPr>
            <a:picLocks noChangeAspect="1"/>
          </p:cNvPicPr>
          <p:nvPr/>
        </p:nvPicPr>
        <p:blipFill>
          <a:blip r:embed="rId3"/>
          <a:stretch>
            <a:fillRect/>
          </a:stretch>
        </p:blipFill>
        <p:spPr>
          <a:xfrm>
            <a:off x="639763" y="457200"/>
            <a:ext cx="4794250" cy="3122613"/>
          </a:xfrm>
          <a:prstGeom prst="rect">
            <a:avLst/>
          </a:prstGeom>
          <a:scene3d>
            <a:camera prst="orthographicFront"/>
            <a:lightRig rig="twoPt" dir="t">
              <a:rot lat="0" lon="0" rev="7200000"/>
            </a:lightRig>
          </a:scene3d>
        </p:spPr>
      </p:pic>
      <p:pic>
        <p:nvPicPr>
          <p:cNvPr id="1036" name="Picture 12" descr="Tips for collecting die cast cars">
            <a:extLst>
              <a:ext uri="{FF2B5EF4-FFF2-40B4-BE49-F238E27FC236}">
                <a16:creationId xmlns:a16="http://schemas.microsoft.com/office/drawing/2014/main" id="{D87C30EA-CF75-4E9A-AC9F-CB50DFA41B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9763" y="3654425"/>
            <a:ext cx="4794250" cy="2746375"/>
          </a:xfrm>
          <a:prstGeom prst="rect">
            <a:avLst/>
          </a:prstGeom>
          <a:scene3d>
            <a:camera prst="orthographicFront"/>
            <a:lightRig rig="twoPt" dir="t">
              <a:rot lat="0" lon="0" rev="7200000"/>
            </a:lightRig>
          </a:scene3d>
          <a:extLst>
            <a:ext uri="{909E8E84-426E-40DD-AFC4-6F175D3DCCD1}">
              <a14:hiddenFill xmlns:a14="http://schemas.microsoft.com/office/drawing/2010/main">
                <a:solidFill>
                  <a:srgbClr val="FFFFFF"/>
                </a:solidFill>
              </a14:hiddenFill>
            </a:ext>
          </a:extLst>
        </p:spPr>
      </p:pic>
      <p:pic>
        <p:nvPicPr>
          <p:cNvPr id="9" name="Picture 10" descr="Wee Birdy | The insider&amp;#39;s guide to shopping, design, interiors, travel,  fashion and beauty">
            <a:extLst>
              <a:ext uri="{FF2B5EF4-FFF2-40B4-BE49-F238E27FC236}">
                <a16:creationId xmlns:a16="http://schemas.microsoft.com/office/drawing/2014/main" id="{625ABDF9-0507-4EBC-865D-8F055A5831D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10213" y="457200"/>
            <a:ext cx="3074988" cy="3376613"/>
          </a:xfrm>
          <a:prstGeom prst="rect">
            <a:avLst/>
          </a:prstGeom>
          <a:scene3d>
            <a:camera prst="orthographicFront"/>
            <a:lightRig rig="twoPt" dir="t">
              <a:rot lat="0" lon="0" rev="7200000"/>
            </a:lightRig>
          </a:scene3d>
          <a:extLst>
            <a:ext uri="{909E8E84-426E-40DD-AFC4-6F175D3DCCD1}">
              <a14:hiddenFill xmlns:a14="http://schemas.microsoft.com/office/drawing/2010/main">
                <a:solidFill>
                  <a:srgbClr val="FFFFFF"/>
                </a:solidFill>
              </a14:hiddenFill>
            </a:ext>
          </a:extLst>
        </p:spPr>
      </p:pic>
      <p:pic>
        <p:nvPicPr>
          <p:cNvPr id="8" name="Picture 8" descr="How To Turn A Collection Of Natural Wonders Into Design Gold">
            <a:extLst>
              <a:ext uri="{FF2B5EF4-FFF2-40B4-BE49-F238E27FC236}">
                <a16:creationId xmlns:a16="http://schemas.microsoft.com/office/drawing/2014/main" id="{0B04B526-B0B6-4BC4-98B9-14E4A6058B2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10213" y="3906838"/>
            <a:ext cx="3074988" cy="2493963"/>
          </a:xfrm>
          <a:prstGeom prst="rect">
            <a:avLst/>
          </a:prstGeom>
          <a:scene3d>
            <a:camera prst="orthographicFront"/>
            <a:lightRig rig="twoPt" dir="t">
              <a:rot lat="0" lon="0" rev="7200000"/>
            </a:lightRig>
          </a:scene3d>
          <a:extLst>
            <a:ext uri="{909E8E84-426E-40DD-AFC4-6F175D3DCCD1}">
              <a14:hiddenFill xmlns:a14="http://schemas.microsoft.com/office/drawing/2010/main">
                <a:solidFill>
                  <a:srgbClr val="FFFFFF"/>
                </a:solidFill>
              </a14:hiddenFill>
            </a:ext>
          </a:extLst>
        </p:spPr>
      </p:pic>
      <p:pic>
        <p:nvPicPr>
          <p:cNvPr id="6" name="Picture 4" descr="The Sticker Monster: Sticker Albums From When I Was A Kid.. | Sticker album  diy, Sticker album, Sticker collection book">
            <a:extLst>
              <a:ext uri="{FF2B5EF4-FFF2-40B4-BE49-F238E27FC236}">
                <a16:creationId xmlns:a16="http://schemas.microsoft.com/office/drawing/2014/main" id="{68F49C84-0643-4D21-AD4A-8AEA4F5B248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58225" y="457200"/>
            <a:ext cx="2894013" cy="2152650"/>
          </a:xfrm>
          <a:prstGeom prst="rect">
            <a:avLst/>
          </a:prstGeom>
          <a:scene3d>
            <a:camera prst="orthographicFront"/>
            <a:lightRig rig="twoPt" dir="t">
              <a:rot lat="0" lon="0" rev="7200000"/>
            </a:lightRig>
          </a:scene3d>
          <a:extLst>
            <a:ext uri="{909E8E84-426E-40DD-AFC4-6F175D3DCCD1}">
              <a14:hiddenFill xmlns:a14="http://schemas.microsoft.com/office/drawing/2010/main">
                <a:solidFill>
                  <a:srgbClr val="FFFFFF"/>
                </a:solidFill>
              </a14:hiddenFill>
            </a:ext>
          </a:extLst>
        </p:spPr>
      </p:pic>
      <p:pic>
        <p:nvPicPr>
          <p:cNvPr id="5" name="Picture 2" descr="Amazon.com: Coin Collection Set Fine Coins Nations Collection Coins Starter  Kit 100% Original Genuine with Leather Collection Album Country Flag and  Name: Toys &amp;amp; Games">
            <a:extLst>
              <a:ext uri="{FF2B5EF4-FFF2-40B4-BE49-F238E27FC236}">
                <a16:creationId xmlns:a16="http://schemas.microsoft.com/office/drawing/2014/main" id="{EB63ADEA-3A19-428F-9C7B-6ED85A0CA94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658225" y="2684463"/>
            <a:ext cx="2894013" cy="2047875"/>
          </a:xfrm>
          <a:prstGeom prst="rect">
            <a:avLst/>
          </a:prstGeom>
          <a:scene3d>
            <a:camera prst="orthographicFront"/>
            <a:lightRig rig="twoPt" dir="t">
              <a:rot lat="0" lon="0" rev="7200000"/>
            </a:lightRig>
          </a:scene3d>
          <a:extLst>
            <a:ext uri="{909E8E84-426E-40DD-AFC4-6F175D3DCCD1}">
              <a14:hiddenFill xmlns:a14="http://schemas.microsoft.com/office/drawing/2010/main">
                <a:solidFill>
                  <a:srgbClr val="FFFFFF"/>
                </a:solidFill>
              </a14:hiddenFill>
            </a:ext>
          </a:extLst>
        </p:spPr>
      </p:pic>
      <p:pic>
        <p:nvPicPr>
          <p:cNvPr id="7" name="Picture 6" descr="How I sort and organize my football card collection - YouTube">
            <a:extLst>
              <a:ext uri="{FF2B5EF4-FFF2-40B4-BE49-F238E27FC236}">
                <a16:creationId xmlns:a16="http://schemas.microsoft.com/office/drawing/2014/main" id="{209FF227-1E0E-48FB-8E61-6A22C28B471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658225" y="4806950"/>
            <a:ext cx="2894013" cy="1593850"/>
          </a:xfrm>
          <a:prstGeom prst="rect">
            <a:avLst/>
          </a:prstGeom>
          <a:scene3d>
            <a:camera prst="orthographicFront"/>
            <a:lightRig rig="twoPt" dir="t">
              <a:rot lat="0" lon="0" rev="7200000"/>
            </a:lightRig>
          </a:scene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871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CCCFF"/>
        </a:solidFill>
        <a:effectLst/>
      </p:bgPr>
    </p:bg>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19085BB8-0E49-4BD8-800C-BDE2A94C307A}"/>
              </a:ext>
            </a:extLst>
          </p:cNvPr>
          <p:cNvSpPr/>
          <p:nvPr/>
        </p:nvSpPr>
        <p:spPr>
          <a:xfrm>
            <a:off x="435429" y="261257"/>
            <a:ext cx="11408228" cy="6231618"/>
          </a:xfrm>
          <a:prstGeom prst="roundRect">
            <a:avLst>
              <a:gd name="adj" fmla="val 669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A012C26E-112D-46A7-995F-687A9AA6DACE}"/>
              </a:ext>
            </a:extLst>
          </p:cNvPr>
          <p:cNvSpPr>
            <a:spLocks noGrp="1"/>
          </p:cNvSpPr>
          <p:nvPr>
            <p:ph type="title"/>
          </p:nvPr>
        </p:nvSpPr>
        <p:spPr/>
        <p:txBody>
          <a:bodyPr>
            <a:normAutofit fontScale="90000"/>
          </a:bodyPr>
          <a:lstStyle/>
          <a:p>
            <a:r>
              <a:rPr lang="en-GB" sz="6000" b="1" dirty="0">
                <a:ln w="22225">
                  <a:solidFill>
                    <a:schemeClr val="accent2"/>
                  </a:solidFill>
                  <a:prstDash val="solid"/>
                </a:ln>
                <a:solidFill>
                  <a:schemeClr val="accent2">
                    <a:lumMod val="40000"/>
                    <a:lumOff val="60000"/>
                  </a:schemeClr>
                </a:solidFill>
                <a:latin typeface="Andika" panose="02000000000000000000" pitchFamily="2" charset="0"/>
                <a:ea typeface="Andika" panose="02000000000000000000" pitchFamily="2" charset="0"/>
                <a:cs typeface="Andika" panose="02000000000000000000" pitchFamily="2" charset="0"/>
              </a:rPr>
              <a:t>What do you collect?</a:t>
            </a:r>
            <a:br>
              <a:rPr lang="en-GB" dirty="0">
                <a:latin typeface="Andika" panose="02000000000000000000" pitchFamily="2" charset="0"/>
                <a:ea typeface="Andika" panose="02000000000000000000" pitchFamily="2" charset="0"/>
                <a:cs typeface="Andika" panose="02000000000000000000" pitchFamily="2" charset="0"/>
              </a:rPr>
            </a:br>
            <a:r>
              <a:rPr lang="en-GB" sz="3600" dirty="0">
                <a:latin typeface="Andika" panose="02000000000000000000" pitchFamily="2" charset="0"/>
                <a:ea typeface="Andika" panose="02000000000000000000" pitchFamily="2" charset="0"/>
                <a:cs typeface="Andika" panose="02000000000000000000" pitchFamily="2" charset="0"/>
              </a:rPr>
              <a:t>by Wes Magee</a:t>
            </a:r>
          </a:p>
        </p:txBody>
      </p:sp>
      <p:sp>
        <p:nvSpPr>
          <p:cNvPr id="5" name="Rectangle 2">
            <a:extLst>
              <a:ext uri="{FF2B5EF4-FFF2-40B4-BE49-F238E27FC236}">
                <a16:creationId xmlns:a16="http://schemas.microsoft.com/office/drawing/2014/main" id="{C12B052B-E40E-43E3-8E99-B00D0E8E9018}"/>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2049" name="Picture 1287" descr="Coins clipart, Coins Transparent FREE for download on ...">
            <a:extLst>
              <a:ext uri="{FF2B5EF4-FFF2-40B4-BE49-F238E27FC236}">
                <a16:creationId xmlns:a16="http://schemas.microsoft.com/office/drawing/2014/main" id="{3D01FDE2-4AB4-4400-A8CE-76D864CF5C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02438">
            <a:off x="8607059" y="583515"/>
            <a:ext cx="2297614" cy="229761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144C6646-D1E7-460A-9039-A774EA517E8C}"/>
              </a:ext>
            </a:extLst>
          </p:cNvPr>
          <p:cNvSpPr txBox="1"/>
          <p:nvPr/>
        </p:nvSpPr>
        <p:spPr>
          <a:xfrm>
            <a:off x="838200" y="2055813"/>
            <a:ext cx="9060543" cy="3704027"/>
          </a:xfrm>
          <a:prstGeom prst="rect">
            <a:avLst/>
          </a:prstGeom>
          <a:noFill/>
        </p:spPr>
        <p:txBody>
          <a:bodyPr wrap="square" rtlCol="0">
            <a:spAutoFit/>
          </a:bodyPr>
          <a:lstStyle/>
          <a:p>
            <a:pPr>
              <a:lnSpc>
                <a:spcPct val="150000"/>
              </a:lnSpc>
            </a:pPr>
            <a:r>
              <a:rPr lang="en-GB" sz="4000" dirty="0">
                <a:latin typeface="Andika" panose="02000000000000000000" pitchFamily="2" charset="0"/>
                <a:ea typeface="Andika" panose="02000000000000000000" pitchFamily="2" charset="0"/>
                <a:cs typeface="Andika" panose="02000000000000000000" pitchFamily="2" charset="0"/>
              </a:rPr>
              <a:t>What do you collect? </a:t>
            </a:r>
          </a:p>
          <a:p>
            <a:pPr>
              <a:lnSpc>
                <a:spcPct val="150000"/>
              </a:lnSpc>
            </a:pPr>
            <a:r>
              <a:rPr lang="en-GB" sz="4000" dirty="0">
                <a:latin typeface="Andika" panose="02000000000000000000" pitchFamily="2" charset="0"/>
                <a:ea typeface="Andika" panose="02000000000000000000" pitchFamily="2" charset="0"/>
                <a:cs typeface="Andika" panose="02000000000000000000" pitchFamily="2" charset="0"/>
              </a:rPr>
              <a:t>Coins, dolls from other lands?</a:t>
            </a:r>
          </a:p>
          <a:p>
            <a:pPr>
              <a:lnSpc>
                <a:spcPct val="150000"/>
              </a:lnSpc>
            </a:pPr>
            <a:r>
              <a:rPr lang="en-GB" sz="4000" dirty="0">
                <a:latin typeface="Andika" panose="02000000000000000000" pitchFamily="2" charset="0"/>
                <a:ea typeface="Andika" panose="02000000000000000000" pitchFamily="2" charset="0"/>
                <a:cs typeface="Andika" panose="02000000000000000000" pitchFamily="2" charset="0"/>
              </a:rPr>
              <a:t>Or jokes that no one understands?</a:t>
            </a:r>
          </a:p>
          <a:p>
            <a:pPr>
              <a:lnSpc>
                <a:spcPct val="150000"/>
              </a:lnSpc>
            </a:pPr>
            <a:endParaRPr lang="en-GB" sz="4000" dirty="0">
              <a:latin typeface="Andika" panose="02000000000000000000" pitchFamily="2" charset="0"/>
              <a:ea typeface="Andika" panose="02000000000000000000" pitchFamily="2" charset="0"/>
              <a:cs typeface="Andika" panose="02000000000000000000" pitchFamily="2" charset="0"/>
            </a:endParaRPr>
          </a:p>
        </p:txBody>
      </p:sp>
      <p:pic>
        <p:nvPicPr>
          <p:cNvPr id="12" name="Picture 11" descr="Russian Doll Images, Stock Photos &amp; Vectors | Shutterstock">
            <a:extLst>
              <a:ext uri="{FF2B5EF4-FFF2-40B4-BE49-F238E27FC236}">
                <a16:creationId xmlns:a16="http://schemas.microsoft.com/office/drawing/2014/main" id="{0EAD7DCA-26F7-47E6-9909-C1AF2205CA9F}"/>
              </a:ext>
            </a:extLst>
          </p:cNvPr>
          <p:cNvPicPr/>
          <p:nvPr/>
        </p:nvPicPr>
        <p:blipFill rotWithShape="1">
          <a:blip r:embed="rId4" cstate="print">
            <a:extLst>
              <a:ext uri="{28A0092B-C50C-407E-A947-70E740481C1C}">
                <a14:useLocalDpi xmlns:a14="http://schemas.microsoft.com/office/drawing/2010/main" val="0"/>
              </a:ext>
            </a:extLst>
          </a:blip>
          <a:srcRect b="10511"/>
          <a:stretch/>
        </p:blipFill>
        <p:spPr bwMode="auto">
          <a:xfrm>
            <a:off x="5368471" y="4989857"/>
            <a:ext cx="2593975" cy="103124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19672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4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CCCFF"/>
        </a:solidFill>
        <a:effectLst/>
      </p:bgPr>
    </p:bg>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A4002C2A-258E-409B-8B18-2CA0C720B40B}"/>
              </a:ext>
            </a:extLst>
          </p:cNvPr>
          <p:cNvSpPr/>
          <p:nvPr/>
        </p:nvSpPr>
        <p:spPr>
          <a:xfrm>
            <a:off x="435429" y="261257"/>
            <a:ext cx="11408228" cy="6231618"/>
          </a:xfrm>
          <a:prstGeom prst="roundRect">
            <a:avLst>
              <a:gd name="adj" fmla="val 669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2">
            <a:extLst>
              <a:ext uri="{FF2B5EF4-FFF2-40B4-BE49-F238E27FC236}">
                <a16:creationId xmlns:a16="http://schemas.microsoft.com/office/drawing/2014/main" id="{C12B052B-E40E-43E3-8E99-B00D0E8E9018}"/>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TextBox 6">
            <a:extLst>
              <a:ext uri="{FF2B5EF4-FFF2-40B4-BE49-F238E27FC236}">
                <a16:creationId xmlns:a16="http://schemas.microsoft.com/office/drawing/2014/main" id="{144C6646-D1E7-460A-9039-A774EA517E8C}"/>
              </a:ext>
            </a:extLst>
          </p:cNvPr>
          <p:cNvSpPr txBox="1"/>
          <p:nvPr/>
        </p:nvSpPr>
        <p:spPr>
          <a:xfrm>
            <a:off x="838200" y="1161359"/>
            <a:ext cx="9060543" cy="4627357"/>
          </a:xfrm>
          <a:prstGeom prst="rect">
            <a:avLst/>
          </a:prstGeom>
          <a:noFill/>
        </p:spPr>
        <p:txBody>
          <a:bodyPr wrap="square" rtlCol="0">
            <a:spAutoFit/>
          </a:bodyPr>
          <a:lstStyle/>
          <a:p>
            <a:pPr>
              <a:lnSpc>
                <a:spcPct val="150000"/>
              </a:lnSpc>
            </a:pPr>
            <a:r>
              <a:rPr lang="en-GB" sz="4000" dirty="0">
                <a:latin typeface="Andika" panose="02000000000000000000" pitchFamily="2" charset="0"/>
                <a:ea typeface="Andika" panose="02000000000000000000" pitchFamily="2" charset="0"/>
                <a:cs typeface="Andika" panose="02000000000000000000" pitchFamily="2" charset="0"/>
              </a:rPr>
              <a:t>What do you collect?</a:t>
            </a:r>
          </a:p>
          <a:p>
            <a:pPr>
              <a:lnSpc>
                <a:spcPct val="150000"/>
              </a:lnSpc>
            </a:pPr>
            <a:r>
              <a:rPr lang="en-GB" sz="4000" dirty="0">
                <a:latin typeface="Andika" panose="02000000000000000000" pitchFamily="2" charset="0"/>
                <a:ea typeface="Andika" panose="02000000000000000000" pitchFamily="2" charset="0"/>
                <a:cs typeface="Andika" panose="02000000000000000000" pitchFamily="2" charset="0"/>
              </a:rPr>
              <a:t>Skulls, posters, badges, bells?</a:t>
            </a:r>
          </a:p>
          <a:p>
            <a:pPr>
              <a:lnSpc>
                <a:spcPct val="150000"/>
              </a:lnSpc>
            </a:pPr>
            <a:r>
              <a:rPr lang="en-GB" sz="4000" dirty="0">
                <a:latin typeface="Andika" panose="02000000000000000000" pitchFamily="2" charset="0"/>
                <a:ea typeface="Andika" panose="02000000000000000000" pitchFamily="2" charset="0"/>
                <a:cs typeface="Andika" panose="02000000000000000000" pitchFamily="2" charset="0"/>
              </a:rPr>
              <a:t>Or walking sticks or seaside shells?</a:t>
            </a:r>
          </a:p>
          <a:p>
            <a:pPr>
              <a:lnSpc>
                <a:spcPct val="150000"/>
              </a:lnSpc>
            </a:pPr>
            <a:endParaRPr lang="en-GB" sz="4000" dirty="0">
              <a:latin typeface="Andika" panose="02000000000000000000" pitchFamily="2" charset="0"/>
              <a:ea typeface="Andika" panose="02000000000000000000" pitchFamily="2" charset="0"/>
              <a:cs typeface="Andika" panose="02000000000000000000" pitchFamily="2" charset="0"/>
            </a:endParaRPr>
          </a:p>
          <a:p>
            <a:pPr>
              <a:lnSpc>
                <a:spcPct val="150000"/>
              </a:lnSpc>
            </a:pPr>
            <a:endParaRPr lang="en-GB" sz="4000" dirty="0">
              <a:latin typeface="Andika" panose="02000000000000000000" pitchFamily="2" charset="0"/>
              <a:ea typeface="Andika" panose="02000000000000000000" pitchFamily="2" charset="0"/>
              <a:cs typeface="Andika" panose="02000000000000000000" pitchFamily="2" charset="0"/>
            </a:endParaRPr>
          </a:p>
        </p:txBody>
      </p:sp>
      <p:pic>
        <p:nvPicPr>
          <p:cNvPr id="9" name="Picture 8" descr="Skull clipart images 3 » Clipart Station">
            <a:extLst>
              <a:ext uri="{FF2B5EF4-FFF2-40B4-BE49-F238E27FC236}">
                <a16:creationId xmlns:a16="http://schemas.microsoft.com/office/drawing/2014/main" id="{35BA2FCE-59B8-4C18-B022-883E621BB60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17383" y="800326"/>
            <a:ext cx="1690960" cy="2175103"/>
          </a:xfrm>
          <a:prstGeom prst="rect">
            <a:avLst/>
          </a:prstGeom>
          <a:noFill/>
          <a:ln>
            <a:noFill/>
          </a:ln>
        </p:spPr>
      </p:pic>
      <p:pic>
        <p:nvPicPr>
          <p:cNvPr id="3074" name="Picture 2" descr="Starfish Clipart Clip Art Shells Clipart Clip by TheClipartPress | Clip art,  Free clip art, Seashell clipart">
            <a:extLst>
              <a:ext uri="{FF2B5EF4-FFF2-40B4-BE49-F238E27FC236}">
                <a16:creationId xmlns:a16="http://schemas.microsoft.com/office/drawing/2014/main" id="{A9D22613-1379-44CF-82AE-B4888B098F18}"/>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76750" y="4168143"/>
            <a:ext cx="2882446" cy="23059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12527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CCCFF"/>
        </a:solidFill>
        <a:effectLst/>
      </p:bgPr>
    </p:bg>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A4002C2A-258E-409B-8B18-2CA0C720B40B}"/>
              </a:ext>
            </a:extLst>
          </p:cNvPr>
          <p:cNvSpPr/>
          <p:nvPr/>
        </p:nvSpPr>
        <p:spPr>
          <a:xfrm>
            <a:off x="435429" y="261257"/>
            <a:ext cx="11408228" cy="6231618"/>
          </a:xfrm>
          <a:prstGeom prst="roundRect">
            <a:avLst>
              <a:gd name="adj" fmla="val 669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2">
            <a:extLst>
              <a:ext uri="{FF2B5EF4-FFF2-40B4-BE49-F238E27FC236}">
                <a16:creationId xmlns:a16="http://schemas.microsoft.com/office/drawing/2014/main" id="{C12B052B-E40E-43E3-8E99-B00D0E8E9018}"/>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TextBox 6">
            <a:extLst>
              <a:ext uri="{FF2B5EF4-FFF2-40B4-BE49-F238E27FC236}">
                <a16:creationId xmlns:a16="http://schemas.microsoft.com/office/drawing/2014/main" id="{144C6646-D1E7-460A-9039-A774EA517E8C}"/>
              </a:ext>
            </a:extLst>
          </p:cNvPr>
          <p:cNvSpPr txBox="1"/>
          <p:nvPr/>
        </p:nvSpPr>
        <p:spPr>
          <a:xfrm>
            <a:off x="838200" y="1161359"/>
            <a:ext cx="10424886" cy="4627357"/>
          </a:xfrm>
          <a:prstGeom prst="rect">
            <a:avLst/>
          </a:prstGeom>
          <a:noFill/>
        </p:spPr>
        <p:txBody>
          <a:bodyPr wrap="square" rtlCol="0">
            <a:spAutoFit/>
          </a:bodyPr>
          <a:lstStyle/>
          <a:p>
            <a:pPr>
              <a:lnSpc>
                <a:spcPct val="150000"/>
              </a:lnSpc>
            </a:pPr>
            <a:r>
              <a:rPr lang="en-GB" sz="4000" dirty="0">
                <a:latin typeface="Andika" panose="02000000000000000000" pitchFamily="2" charset="0"/>
                <a:ea typeface="Andika" panose="02000000000000000000" pitchFamily="2" charset="0"/>
                <a:cs typeface="Andika" panose="02000000000000000000" pitchFamily="2" charset="0"/>
              </a:rPr>
              <a:t>What do you collect?</a:t>
            </a:r>
          </a:p>
          <a:p>
            <a:pPr>
              <a:lnSpc>
                <a:spcPct val="150000"/>
              </a:lnSpc>
            </a:pPr>
            <a:r>
              <a:rPr lang="en-GB" sz="4000" dirty="0">
                <a:latin typeface="Andika" panose="02000000000000000000" pitchFamily="2" charset="0"/>
                <a:ea typeface="Andika" panose="02000000000000000000" pitchFamily="2" charset="0"/>
                <a:cs typeface="Andika" panose="02000000000000000000" pitchFamily="2" charset="0"/>
              </a:rPr>
              <a:t>Stamps, gem stones, model cars?</a:t>
            </a:r>
          </a:p>
          <a:p>
            <a:pPr>
              <a:lnSpc>
                <a:spcPct val="150000"/>
              </a:lnSpc>
            </a:pPr>
            <a:r>
              <a:rPr lang="en-GB" sz="4000" dirty="0">
                <a:latin typeface="Andika" panose="02000000000000000000" pitchFamily="2" charset="0"/>
                <a:ea typeface="Andika" panose="02000000000000000000" pitchFamily="2" charset="0"/>
                <a:cs typeface="Andika" panose="02000000000000000000" pitchFamily="2" charset="0"/>
              </a:rPr>
              <a:t>Or wrappers torn from chocolate bars? </a:t>
            </a:r>
          </a:p>
          <a:p>
            <a:pPr>
              <a:lnSpc>
                <a:spcPct val="150000"/>
              </a:lnSpc>
            </a:pPr>
            <a:endParaRPr lang="en-GB" sz="4000" dirty="0">
              <a:latin typeface="Andika" panose="02000000000000000000" pitchFamily="2" charset="0"/>
              <a:ea typeface="Andika" panose="02000000000000000000" pitchFamily="2" charset="0"/>
              <a:cs typeface="Andika" panose="02000000000000000000" pitchFamily="2" charset="0"/>
            </a:endParaRPr>
          </a:p>
          <a:p>
            <a:pPr>
              <a:lnSpc>
                <a:spcPct val="150000"/>
              </a:lnSpc>
            </a:pPr>
            <a:endParaRPr lang="en-GB" sz="4000" dirty="0">
              <a:latin typeface="Andika" panose="02000000000000000000" pitchFamily="2" charset="0"/>
              <a:ea typeface="Andika" panose="02000000000000000000" pitchFamily="2" charset="0"/>
              <a:cs typeface="Andika" panose="02000000000000000000" pitchFamily="2" charset="0"/>
            </a:endParaRPr>
          </a:p>
        </p:txBody>
      </p:sp>
      <p:pic>
        <p:nvPicPr>
          <p:cNvPr id="8" name="Picture 7" descr="Stamp Collector Illustrations, Royalty-Free Vector Graphics &amp; Clip ...">
            <a:extLst>
              <a:ext uri="{FF2B5EF4-FFF2-40B4-BE49-F238E27FC236}">
                <a16:creationId xmlns:a16="http://schemas.microsoft.com/office/drawing/2014/main" id="{E3F69325-36A7-4444-884A-3F9F32A071A0}"/>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8356" y="3974543"/>
            <a:ext cx="2595944" cy="1913608"/>
          </a:xfrm>
          <a:prstGeom prst="rect">
            <a:avLst/>
          </a:prstGeom>
          <a:noFill/>
          <a:ln>
            <a:noFill/>
          </a:ln>
        </p:spPr>
      </p:pic>
      <p:pic>
        <p:nvPicPr>
          <p:cNvPr id="10" name="Picture 9" descr="Image result for free classic car clipart (With images) | Hot rods ...">
            <a:extLst>
              <a:ext uri="{FF2B5EF4-FFF2-40B4-BE49-F238E27FC236}">
                <a16:creationId xmlns:a16="http://schemas.microsoft.com/office/drawing/2014/main" id="{A5FD89A8-765E-4E3A-ACDA-92F04F304D5F}"/>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42944" y="718457"/>
            <a:ext cx="2310856" cy="2260711"/>
          </a:xfrm>
          <a:prstGeom prst="rect">
            <a:avLst/>
          </a:prstGeom>
          <a:noFill/>
          <a:ln>
            <a:noFill/>
          </a:ln>
        </p:spPr>
      </p:pic>
    </p:spTree>
    <p:extLst>
      <p:ext uri="{BB962C8B-B14F-4D97-AF65-F5344CB8AC3E}">
        <p14:creationId xmlns:p14="http://schemas.microsoft.com/office/powerpoint/2010/main" val="22615446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CCCFF"/>
        </a:solidFill>
        <a:effectLst/>
      </p:bgPr>
    </p:bg>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A4002C2A-258E-409B-8B18-2CA0C720B40B}"/>
              </a:ext>
            </a:extLst>
          </p:cNvPr>
          <p:cNvSpPr/>
          <p:nvPr/>
        </p:nvSpPr>
        <p:spPr>
          <a:xfrm>
            <a:off x="435429" y="261257"/>
            <a:ext cx="11408228" cy="6231618"/>
          </a:xfrm>
          <a:prstGeom prst="roundRect">
            <a:avLst>
              <a:gd name="adj" fmla="val 669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2">
            <a:extLst>
              <a:ext uri="{FF2B5EF4-FFF2-40B4-BE49-F238E27FC236}">
                <a16:creationId xmlns:a16="http://schemas.microsoft.com/office/drawing/2014/main" id="{C12B052B-E40E-43E3-8E99-B00D0E8E9018}"/>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TextBox 6">
            <a:extLst>
              <a:ext uri="{FF2B5EF4-FFF2-40B4-BE49-F238E27FC236}">
                <a16:creationId xmlns:a16="http://schemas.microsoft.com/office/drawing/2014/main" id="{144C6646-D1E7-460A-9039-A774EA517E8C}"/>
              </a:ext>
            </a:extLst>
          </p:cNvPr>
          <p:cNvSpPr txBox="1"/>
          <p:nvPr/>
        </p:nvSpPr>
        <p:spPr>
          <a:xfrm>
            <a:off x="838200" y="1161359"/>
            <a:ext cx="10424886" cy="5550687"/>
          </a:xfrm>
          <a:prstGeom prst="rect">
            <a:avLst/>
          </a:prstGeom>
          <a:noFill/>
        </p:spPr>
        <p:txBody>
          <a:bodyPr wrap="square" rtlCol="0">
            <a:spAutoFit/>
          </a:bodyPr>
          <a:lstStyle/>
          <a:p>
            <a:pPr>
              <a:lnSpc>
                <a:spcPct val="150000"/>
              </a:lnSpc>
            </a:pPr>
            <a:r>
              <a:rPr lang="en-GB" sz="4000" dirty="0">
                <a:latin typeface="Andika" panose="02000000000000000000" pitchFamily="2" charset="0"/>
                <a:ea typeface="Andika" panose="02000000000000000000" pitchFamily="2" charset="0"/>
                <a:cs typeface="Andika" panose="02000000000000000000" pitchFamily="2" charset="0"/>
              </a:rPr>
              <a:t>What do you collect?</a:t>
            </a:r>
          </a:p>
          <a:p>
            <a:pPr>
              <a:lnSpc>
                <a:spcPct val="150000"/>
              </a:lnSpc>
            </a:pPr>
            <a:r>
              <a:rPr lang="en-GB" sz="4000" dirty="0">
                <a:latin typeface="Andika" panose="02000000000000000000" pitchFamily="2" charset="0"/>
                <a:ea typeface="Andika" panose="02000000000000000000" pitchFamily="2" charset="0"/>
                <a:cs typeface="Andika" panose="02000000000000000000" pitchFamily="2" charset="0"/>
              </a:rPr>
              <a:t>Leaves, photographs of cats? </a:t>
            </a:r>
          </a:p>
          <a:p>
            <a:pPr>
              <a:lnSpc>
                <a:spcPct val="150000"/>
              </a:lnSpc>
            </a:pPr>
            <a:r>
              <a:rPr lang="en-GB" sz="4000" dirty="0">
                <a:latin typeface="Andika" panose="02000000000000000000" pitchFamily="2" charset="0"/>
                <a:ea typeface="Andika" panose="02000000000000000000" pitchFamily="2" charset="0"/>
                <a:cs typeface="Andika" panose="02000000000000000000" pitchFamily="2" charset="0"/>
              </a:rPr>
              <a:t>Or horror masks and rubber bats?</a:t>
            </a:r>
          </a:p>
          <a:p>
            <a:pPr>
              <a:lnSpc>
                <a:spcPct val="150000"/>
              </a:lnSpc>
            </a:pPr>
            <a:r>
              <a:rPr lang="en-GB" sz="4000" dirty="0">
                <a:latin typeface="Andika" panose="02000000000000000000" pitchFamily="2" charset="0"/>
                <a:ea typeface="Andika" panose="02000000000000000000" pitchFamily="2" charset="0"/>
                <a:cs typeface="Andika" panose="02000000000000000000" pitchFamily="2" charset="0"/>
              </a:rPr>
              <a:t> </a:t>
            </a:r>
          </a:p>
          <a:p>
            <a:pPr>
              <a:lnSpc>
                <a:spcPct val="150000"/>
              </a:lnSpc>
            </a:pPr>
            <a:endParaRPr lang="en-GB" sz="4000" dirty="0">
              <a:latin typeface="Andika" panose="02000000000000000000" pitchFamily="2" charset="0"/>
              <a:ea typeface="Andika" panose="02000000000000000000" pitchFamily="2" charset="0"/>
              <a:cs typeface="Andika" panose="02000000000000000000" pitchFamily="2" charset="0"/>
            </a:endParaRPr>
          </a:p>
          <a:p>
            <a:pPr>
              <a:lnSpc>
                <a:spcPct val="150000"/>
              </a:lnSpc>
            </a:pPr>
            <a:endParaRPr lang="en-GB" sz="4000" dirty="0">
              <a:latin typeface="Andika" panose="02000000000000000000" pitchFamily="2" charset="0"/>
              <a:ea typeface="Andika" panose="02000000000000000000" pitchFamily="2" charset="0"/>
              <a:cs typeface="Andika" panose="02000000000000000000" pitchFamily="2" charset="0"/>
            </a:endParaRPr>
          </a:p>
        </p:txBody>
      </p:sp>
      <p:pic>
        <p:nvPicPr>
          <p:cNvPr id="4098" name="Picture 2" descr="Create Your Own Tree Leaf Exhibit or Collection">
            <a:extLst>
              <a:ext uri="{FF2B5EF4-FFF2-40B4-BE49-F238E27FC236}">
                <a16:creationId xmlns:a16="http://schemas.microsoft.com/office/drawing/2014/main" id="{597F7804-41B1-474C-B8F4-3872017192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6228" y="4102857"/>
            <a:ext cx="3062516" cy="204167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at Photography - Sparrow Acres Animal Photography">
            <a:extLst>
              <a:ext uri="{FF2B5EF4-FFF2-40B4-BE49-F238E27FC236}">
                <a16:creationId xmlns:a16="http://schemas.microsoft.com/office/drawing/2014/main" id="{95CC3A26-FC2B-44FF-9CB7-10A409127F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306643">
            <a:off x="8327799" y="1004435"/>
            <a:ext cx="2619375" cy="17430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4102" name="Picture 6" descr="Impressive Cat Photography Inspirations">
            <a:extLst>
              <a:ext uri="{FF2B5EF4-FFF2-40B4-BE49-F238E27FC236}">
                <a16:creationId xmlns:a16="http://schemas.microsoft.com/office/drawing/2014/main" id="{B6E218B2-29B9-4B49-8F08-F13390D0530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344137">
            <a:off x="9197630" y="2509727"/>
            <a:ext cx="2355056" cy="15700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388713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CCCFF"/>
        </a:solidFill>
        <a:effectLst/>
      </p:bgPr>
    </p:bg>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A4002C2A-258E-409B-8B18-2CA0C720B40B}"/>
              </a:ext>
            </a:extLst>
          </p:cNvPr>
          <p:cNvSpPr/>
          <p:nvPr/>
        </p:nvSpPr>
        <p:spPr>
          <a:xfrm>
            <a:off x="435429" y="261257"/>
            <a:ext cx="11408228" cy="6231618"/>
          </a:xfrm>
          <a:prstGeom prst="roundRect">
            <a:avLst>
              <a:gd name="adj" fmla="val 669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2">
            <a:extLst>
              <a:ext uri="{FF2B5EF4-FFF2-40B4-BE49-F238E27FC236}">
                <a16:creationId xmlns:a16="http://schemas.microsoft.com/office/drawing/2014/main" id="{C12B052B-E40E-43E3-8E99-B00D0E8E9018}"/>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TextBox 6">
            <a:extLst>
              <a:ext uri="{FF2B5EF4-FFF2-40B4-BE49-F238E27FC236}">
                <a16:creationId xmlns:a16="http://schemas.microsoft.com/office/drawing/2014/main" id="{144C6646-D1E7-460A-9039-A774EA517E8C}"/>
              </a:ext>
            </a:extLst>
          </p:cNvPr>
          <p:cNvSpPr txBox="1"/>
          <p:nvPr/>
        </p:nvSpPr>
        <p:spPr>
          <a:xfrm>
            <a:off x="838200" y="1161359"/>
            <a:ext cx="10424886" cy="6474016"/>
          </a:xfrm>
          <a:prstGeom prst="rect">
            <a:avLst/>
          </a:prstGeom>
          <a:noFill/>
        </p:spPr>
        <p:txBody>
          <a:bodyPr wrap="square" rtlCol="0">
            <a:spAutoFit/>
          </a:bodyPr>
          <a:lstStyle/>
          <a:p>
            <a:pPr>
              <a:lnSpc>
                <a:spcPct val="150000"/>
              </a:lnSpc>
            </a:pPr>
            <a:r>
              <a:rPr lang="en-GB" sz="4000" dirty="0">
                <a:latin typeface="Andika" panose="02000000000000000000" pitchFamily="2" charset="0"/>
                <a:ea typeface="Andika" panose="02000000000000000000" pitchFamily="2" charset="0"/>
                <a:cs typeface="Andika" panose="02000000000000000000" pitchFamily="2" charset="0"/>
              </a:rPr>
              <a:t>What do you collect?</a:t>
            </a:r>
          </a:p>
          <a:p>
            <a:pPr>
              <a:lnSpc>
                <a:spcPct val="150000"/>
              </a:lnSpc>
            </a:pPr>
            <a:r>
              <a:rPr lang="en-GB" sz="4000" dirty="0">
                <a:latin typeface="Andika" panose="02000000000000000000" pitchFamily="2" charset="0"/>
                <a:ea typeface="Andika" panose="02000000000000000000" pitchFamily="2" charset="0"/>
                <a:cs typeface="Andika" panose="02000000000000000000" pitchFamily="2" charset="0"/>
              </a:rPr>
              <a:t>Books, fossils, records, rocks?</a:t>
            </a:r>
          </a:p>
          <a:p>
            <a:pPr>
              <a:lnSpc>
                <a:spcPct val="150000"/>
              </a:lnSpc>
            </a:pPr>
            <a:r>
              <a:rPr lang="en-GB" sz="4000" dirty="0">
                <a:latin typeface="Andika" panose="02000000000000000000" pitchFamily="2" charset="0"/>
                <a:ea typeface="Andika" panose="02000000000000000000" pitchFamily="2" charset="0"/>
                <a:cs typeface="Andika" panose="02000000000000000000" pitchFamily="2" charset="0"/>
              </a:rPr>
              <a:t>Or comics in a cardboard box?</a:t>
            </a:r>
          </a:p>
          <a:p>
            <a:pPr>
              <a:lnSpc>
                <a:spcPct val="150000"/>
              </a:lnSpc>
            </a:pPr>
            <a:endParaRPr lang="en-GB" sz="4000" dirty="0">
              <a:latin typeface="Andika" panose="02000000000000000000" pitchFamily="2" charset="0"/>
              <a:ea typeface="Andika" panose="02000000000000000000" pitchFamily="2" charset="0"/>
              <a:cs typeface="Andika" panose="02000000000000000000" pitchFamily="2" charset="0"/>
            </a:endParaRPr>
          </a:p>
          <a:p>
            <a:pPr>
              <a:lnSpc>
                <a:spcPct val="150000"/>
              </a:lnSpc>
            </a:pPr>
            <a:r>
              <a:rPr lang="en-GB" sz="4000" dirty="0">
                <a:latin typeface="Andika" panose="02000000000000000000" pitchFamily="2" charset="0"/>
                <a:ea typeface="Andika" panose="02000000000000000000" pitchFamily="2" charset="0"/>
                <a:cs typeface="Andika" panose="02000000000000000000" pitchFamily="2" charset="0"/>
              </a:rPr>
              <a:t> </a:t>
            </a:r>
          </a:p>
          <a:p>
            <a:pPr>
              <a:lnSpc>
                <a:spcPct val="150000"/>
              </a:lnSpc>
            </a:pPr>
            <a:endParaRPr lang="en-GB" sz="4000" dirty="0">
              <a:latin typeface="Andika" panose="02000000000000000000" pitchFamily="2" charset="0"/>
              <a:ea typeface="Andika" panose="02000000000000000000" pitchFamily="2" charset="0"/>
              <a:cs typeface="Andika" panose="02000000000000000000" pitchFamily="2" charset="0"/>
            </a:endParaRPr>
          </a:p>
          <a:p>
            <a:pPr>
              <a:lnSpc>
                <a:spcPct val="150000"/>
              </a:lnSpc>
            </a:pPr>
            <a:endParaRPr lang="en-GB" sz="4000" dirty="0">
              <a:latin typeface="Andika" panose="02000000000000000000" pitchFamily="2" charset="0"/>
              <a:ea typeface="Andika" panose="02000000000000000000" pitchFamily="2" charset="0"/>
              <a:cs typeface="Andika" panose="02000000000000000000" pitchFamily="2" charset="0"/>
            </a:endParaRPr>
          </a:p>
        </p:txBody>
      </p:sp>
      <p:pic>
        <p:nvPicPr>
          <p:cNvPr id="5122" name="Picture 2" descr="Gerlach-Books Collections">
            <a:extLst>
              <a:ext uri="{FF2B5EF4-FFF2-40B4-BE49-F238E27FC236}">
                <a16:creationId xmlns:a16="http://schemas.microsoft.com/office/drawing/2014/main" id="{7FD54C2B-8A06-405B-8BFC-F1DA8D814B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5992" y="4162585"/>
            <a:ext cx="3395208" cy="233029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EA56A486-2A6B-4720-BA6D-747AF752E221}"/>
              </a:ext>
            </a:extLst>
          </p:cNvPr>
          <p:cNvPicPr>
            <a:picLocks noChangeAspect="1"/>
          </p:cNvPicPr>
          <p:nvPr/>
        </p:nvPicPr>
        <p:blipFill>
          <a:blip r:embed="rId4"/>
          <a:stretch>
            <a:fillRect/>
          </a:stretch>
        </p:blipFill>
        <p:spPr>
          <a:xfrm>
            <a:off x="8336299" y="718457"/>
            <a:ext cx="2105201" cy="1771945"/>
          </a:xfrm>
          <a:prstGeom prst="rect">
            <a:avLst/>
          </a:prstGeom>
        </p:spPr>
      </p:pic>
      <p:pic>
        <p:nvPicPr>
          <p:cNvPr id="10" name="Picture 9" descr="Big Time Attic: I Wish Someone Would Invent: Detective Comics Magazine">
            <a:extLst>
              <a:ext uri="{FF2B5EF4-FFF2-40B4-BE49-F238E27FC236}">
                <a16:creationId xmlns:a16="http://schemas.microsoft.com/office/drawing/2014/main" id="{3DD17974-E835-4E1C-A5BA-5641A59AB73F}"/>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8897302" y="3183675"/>
            <a:ext cx="2196465" cy="1530350"/>
          </a:xfrm>
          <a:prstGeom prst="rect">
            <a:avLst/>
          </a:prstGeom>
          <a:noFill/>
          <a:ln>
            <a:noFill/>
          </a:ln>
        </p:spPr>
      </p:pic>
    </p:spTree>
    <p:extLst>
      <p:ext uri="{BB962C8B-B14F-4D97-AF65-F5344CB8AC3E}">
        <p14:creationId xmlns:p14="http://schemas.microsoft.com/office/powerpoint/2010/main" val="34365375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345B802E7915E4A9EAE50A554949258" ma:contentTypeVersion="13" ma:contentTypeDescription="Create a new document." ma:contentTypeScope="" ma:versionID="80bd06f5540f124fb2c5fcd2d0d42155">
  <xsd:schema xmlns:xsd="http://www.w3.org/2001/XMLSchema" xmlns:xs="http://www.w3.org/2001/XMLSchema" xmlns:p="http://schemas.microsoft.com/office/2006/metadata/properties" xmlns:ns3="fa276554-a315-4eb0-8828-08adb05f0a88" xmlns:ns4="951fb4ba-5d5d-4f38-81cd-d6cbb08664b3" targetNamespace="http://schemas.microsoft.com/office/2006/metadata/properties" ma:root="true" ma:fieldsID="f44ea7170d057543772f3ecbc16b49d8" ns3:_="" ns4:_="">
    <xsd:import namespace="fa276554-a315-4eb0-8828-08adb05f0a88"/>
    <xsd:import namespace="951fb4ba-5d5d-4f38-81cd-d6cbb08664b3"/>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276554-a315-4eb0-8828-08adb05f0a8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51fb4ba-5d5d-4f38-81cd-d6cbb08664b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DBECAE2-031F-41A1-8200-1AA52DE3F7A9}">
  <ds:schemaRefs>
    <ds:schemaRef ds:uri="http://schemas.microsoft.com/sharepoint/v3/contenttype/forms"/>
  </ds:schemaRefs>
</ds:datastoreItem>
</file>

<file path=customXml/itemProps2.xml><?xml version="1.0" encoding="utf-8"?>
<ds:datastoreItem xmlns:ds="http://schemas.openxmlformats.org/officeDocument/2006/customXml" ds:itemID="{34CB6DA8-D235-4BC0-8AB0-D59B724B97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a276554-a315-4eb0-8828-08adb05f0a88"/>
    <ds:schemaRef ds:uri="951fb4ba-5d5d-4f38-81cd-d6cbb08664b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0B5CB58-586B-4003-9A91-E49D465485FB}">
  <ds:schemaRefs>
    <ds:schemaRef ds:uri="951fb4ba-5d5d-4f38-81cd-d6cbb08664b3"/>
    <ds:schemaRef ds:uri="http://purl.org/dc/term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fa276554-a315-4eb0-8828-08adb05f0a88"/>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2917</TotalTime>
  <Words>1385</Words>
  <Application>Microsoft Office PowerPoint</Application>
  <PresentationFormat>Widescreen</PresentationFormat>
  <Paragraphs>186</Paragraphs>
  <Slides>37</Slides>
  <Notes>36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37</vt:i4>
      </vt:variant>
    </vt:vector>
  </HeadingPairs>
  <TitlesOfParts>
    <vt:vector size="46" baseType="lpstr">
      <vt:lpstr>KG Neatly Printed</vt:lpstr>
      <vt:lpstr>Calibri</vt:lpstr>
      <vt:lpstr>Cavolini</vt:lpstr>
      <vt:lpstr>Andika</vt:lpstr>
      <vt:lpstr>Dina's Handwriting</vt:lpstr>
      <vt:lpstr>Calibri Light</vt:lpstr>
      <vt:lpstr>Arial</vt:lpstr>
      <vt:lpstr>Office Theme</vt:lpstr>
      <vt:lpstr>1_Office Theme</vt:lpstr>
      <vt:lpstr>Hobbies and Free Time</vt:lpstr>
      <vt:lpstr>Notes for the Educator</vt:lpstr>
      <vt:lpstr>I am learning how to enjoy and understand a literary text.</vt:lpstr>
      <vt:lpstr>PowerPoint Presentation</vt:lpstr>
      <vt:lpstr>What do you collect? by Wes Magee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World Around Us</dc:title>
  <dc:creator>urieth aquilina</dc:creator>
  <cp:lastModifiedBy>urieth aquilina</cp:lastModifiedBy>
  <cp:revision>12</cp:revision>
  <dcterms:created xsi:type="dcterms:W3CDTF">2021-05-26T06:49:34Z</dcterms:created>
  <dcterms:modified xsi:type="dcterms:W3CDTF">2021-08-27T09:13:04Z</dcterms:modified>
</cp:coreProperties>
</file>