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8"/>
  </p:notesMasterIdLst>
  <p:sldIdLst>
    <p:sldId id="449" r:id="rId6"/>
    <p:sldId id="307" r:id="rId7"/>
    <p:sldId id="299" r:id="rId8"/>
    <p:sldId id="396" r:id="rId9"/>
    <p:sldId id="452" r:id="rId10"/>
    <p:sldId id="479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343" r:id="rId19"/>
    <p:sldId id="480" r:id="rId20"/>
    <p:sldId id="473" r:id="rId21"/>
    <p:sldId id="456" r:id="rId22"/>
    <p:sldId id="475" r:id="rId23"/>
    <p:sldId id="476" r:id="rId24"/>
    <p:sldId id="477" r:id="rId25"/>
    <p:sldId id="478" r:id="rId26"/>
    <p:sldId id="395" r:id="rId27"/>
  </p:sldIdLst>
  <p:sldSz cx="12192000" cy="6858000"/>
  <p:notesSz cx="6858000" cy="9144000"/>
  <p:embeddedFontLst>
    <p:embeddedFont>
      <p:font typeface="Andika" panose="02000000000000000000" pitchFamily="2" charset="0"/>
      <p:regular r:id="rId29"/>
    </p:embeddedFont>
    <p:embeddedFont>
      <p:font typeface="Borders Divide, But Hearts Shal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KG Neatly Printed" panose="02000506000000020003" pitchFamily="2" charset="0"/>
      <p:regular r:id="rId37"/>
    </p:embeddedFont>
    <p:embeddedFont>
      <p:font typeface="KG Piece by Piece" panose="02000506000000020003" pitchFamily="2" charset="0"/>
      <p:regular r:id="rId38"/>
    </p:embeddedFont>
    <p:embeddedFont>
      <p:font typeface="Kingthings Clarity" pitchFamily="2" charset="0"/>
      <p:regular r:id="rId39"/>
    </p:embeddedFont>
    <p:embeddedFont>
      <p:font typeface="Letters for Learners" pitchFamily="2" charset="0"/>
      <p:regular r:id="rId40"/>
    </p:embeddedFont>
    <p:embeddedFont>
      <p:font typeface="PassingNotes" panose="02000603000000000000" pitchFamily="2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CCCC"/>
    <a:srgbClr val="993366"/>
    <a:srgbClr val="CC66FF"/>
    <a:srgbClr val="99FF66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BDF59-9AA2-48A0-8DC5-46D23A40FF93}" v="2" dt="2021-08-27T10:06:30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78670" autoAdjust="0"/>
  </p:normalViewPr>
  <p:slideViewPr>
    <p:cSldViewPr snapToGrid="0">
      <p:cViewPr varScale="1">
        <p:scale>
          <a:sx n="64" d="100"/>
          <a:sy n="64" d="100"/>
        </p:scale>
        <p:origin x="12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2348A42D-9BEC-44AB-8ED6-87DE5A65C696}"/>
    <pc:docChg chg="undo custSel addSld delSld modSld sldOrd">
      <pc:chgData name="Urieth Attard" userId="75441522-1268-482d-b74b-a084f810ee66" providerId="ADAL" clId="{2348A42D-9BEC-44AB-8ED6-87DE5A65C696}" dt="2021-06-11T19:41:48.735" v="11201" actId="20577"/>
      <pc:docMkLst>
        <pc:docMk/>
      </pc:docMkLst>
      <pc:sldChg chg="modSp modNotesTx">
        <pc:chgData name="Urieth Attard" userId="75441522-1268-482d-b74b-a084f810ee66" providerId="ADAL" clId="{2348A42D-9BEC-44AB-8ED6-87DE5A65C696}" dt="2021-06-11T19:12:56.846" v="7257" actId="20577"/>
        <pc:sldMkLst>
          <pc:docMk/>
          <pc:sldMk cId="2808312611" sldId="299"/>
        </pc:sldMkLst>
        <pc:spChg chg="mod">
          <ac:chgData name="Urieth Attard" userId="75441522-1268-482d-b74b-a084f810ee66" providerId="ADAL" clId="{2348A42D-9BEC-44AB-8ED6-87DE5A65C696}" dt="2021-06-11T09:50:22.572" v="4234" actId="20577"/>
          <ac:spMkLst>
            <pc:docMk/>
            <pc:sldMk cId="2808312611" sldId="299"/>
            <ac:spMk id="2" creationId="{8D4ED53B-8230-4C36-9720-599714DF2D7B}"/>
          </ac:spMkLst>
        </pc:spChg>
        <pc:spChg chg="mod">
          <ac:chgData name="Urieth Attard" userId="75441522-1268-482d-b74b-a084f810ee66" providerId="ADAL" clId="{2348A42D-9BEC-44AB-8ED6-87DE5A65C696}" dt="2021-06-11T19:12:56.846" v="7257" actId="20577"/>
          <ac:spMkLst>
            <pc:docMk/>
            <pc:sldMk cId="2808312611" sldId="299"/>
            <ac:spMk id="11" creationId="{A26E9CFD-8B9E-4D05-8ED6-5B41CEACAB25}"/>
          </ac:spMkLst>
        </pc:spChg>
        <pc:spChg chg="mod">
          <ac:chgData name="Urieth Attard" userId="75441522-1268-482d-b74b-a084f810ee66" providerId="ADAL" clId="{2348A42D-9BEC-44AB-8ED6-87DE5A65C696}" dt="2021-06-11T09:51:49.002" v="4467" actId="20577"/>
          <ac:spMkLst>
            <pc:docMk/>
            <pc:sldMk cId="2808312611" sldId="299"/>
            <ac:spMk id="12" creationId="{EB9EF41A-3E6A-4B81-9DF4-4C6C837241D6}"/>
          </ac:spMkLst>
        </pc:spChg>
      </pc:sldChg>
      <pc:sldChg chg="addSp modSp modNotesTx">
        <pc:chgData name="Urieth Attard" userId="75441522-1268-482d-b74b-a084f810ee66" providerId="ADAL" clId="{2348A42D-9BEC-44AB-8ED6-87DE5A65C696}" dt="2021-06-11T19:24:14.253" v="8591" actId="20577"/>
        <pc:sldMkLst>
          <pc:docMk/>
          <pc:sldMk cId="553465391" sldId="343"/>
        </pc:sldMkLst>
        <pc:spChg chg="mod">
          <ac:chgData name="Urieth Attard" userId="75441522-1268-482d-b74b-a084f810ee66" providerId="ADAL" clId="{2348A42D-9BEC-44AB-8ED6-87DE5A65C696}" dt="2021-06-11T19:21:45.047" v="8055" actId="1076"/>
          <ac:spMkLst>
            <pc:docMk/>
            <pc:sldMk cId="553465391" sldId="343"/>
            <ac:spMk id="6" creationId="{E8B36BFF-2129-4C25-AA06-E9601A1981C6}"/>
          </ac:spMkLst>
        </pc:spChg>
        <pc:spChg chg="mod">
          <ac:chgData name="Urieth Attard" userId="75441522-1268-482d-b74b-a084f810ee66" providerId="ADAL" clId="{2348A42D-9BEC-44AB-8ED6-87DE5A65C696}" dt="2021-06-11T19:22:12.621" v="8121" actId="1076"/>
          <ac:spMkLst>
            <pc:docMk/>
            <pc:sldMk cId="553465391" sldId="343"/>
            <ac:spMk id="9" creationId="{C8B11CC4-9840-4CA8-A05B-14514F6D3DDE}"/>
          </ac:spMkLst>
        </pc:spChg>
        <pc:picChg chg="add mod">
          <ac:chgData name="Urieth Attard" userId="75441522-1268-482d-b74b-a084f810ee66" providerId="ADAL" clId="{2348A42D-9BEC-44AB-8ED6-87DE5A65C696}" dt="2021-06-11T19:22:25.113" v="8127" actId="1076"/>
          <ac:picMkLst>
            <pc:docMk/>
            <pc:sldMk cId="553465391" sldId="343"/>
            <ac:picMk id="5" creationId="{BCCEF7AE-7818-4945-829A-6EAC2EB4A3C2}"/>
          </ac:picMkLst>
        </pc:picChg>
      </pc:sldChg>
      <pc:sldChg chg="delSp modSp modNotesTx">
        <pc:chgData name="Urieth Attard" userId="75441522-1268-482d-b74b-a084f810ee66" providerId="ADAL" clId="{2348A42D-9BEC-44AB-8ED6-87DE5A65C696}" dt="2021-06-11T18:53:29.332" v="6237" actId="20577"/>
        <pc:sldMkLst>
          <pc:docMk/>
          <pc:sldMk cId="2193188439" sldId="396"/>
        </pc:sldMkLst>
        <pc:spChg chg="mod">
          <ac:chgData name="Urieth Attard" userId="75441522-1268-482d-b74b-a084f810ee66" providerId="ADAL" clId="{2348A42D-9BEC-44AB-8ED6-87DE5A65C696}" dt="2021-06-09T06:45:55.270" v="50" actId="20577"/>
          <ac:spMkLst>
            <pc:docMk/>
            <pc:sldMk cId="2193188439" sldId="396"/>
            <ac:spMk id="9" creationId="{C8B11CC4-9840-4CA8-A05B-14514F6D3DDE}"/>
          </ac:spMkLst>
        </pc:spChg>
        <pc:picChg chg="del">
          <ac:chgData name="Urieth Attard" userId="75441522-1268-482d-b74b-a084f810ee66" providerId="ADAL" clId="{2348A42D-9BEC-44AB-8ED6-87DE5A65C696}" dt="2021-06-09T06:45:56.998" v="51" actId="478"/>
          <ac:picMkLst>
            <pc:docMk/>
            <pc:sldMk cId="2193188439" sldId="396"/>
            <ac:picMk id="8194" creationId="{DC18EBED-46B4-4466-9155-58638B037EF4}"/>
          </ac:picMkLst>
        </pc:picChg>
      </pc:sldChg>
      <pc:sldChg chg="modSp add modNotesTx">
        <pc:chgData name="Urieth Attard" userId="75441522-1268-482d-b74b-a084f810ee66" providerId="ADAL" clId="{2348A42D-9BEC-44AB-8ED6-87DE5A65C696}" dt="2021-06-11T18:51:08.507" v="5704" actId="20577"/>
        <pc:sldMkLst>
          <pc:docMk/>
          <pc:sldMk cId="3697312210" sldId="449"/>
        </pc:sldMkLst>
        <pc:spChg chg="mod">
          <ac:chgData name="Urieth Attard" userId="75441522-1268-482d-b74b-a084f810ee66" providerId="ADAL" clId="{2348A42D-9BEC-44AB-8ED6-87DE5A65C696}" dt="2021-06-09T06:33:28.971" v="17" actId="20577"/>
          <ac:spMkLst>
            <pc:docMk/>
            <pc:sldMk cId="3697312210" sldId="449"/>
            <ac:spMk id="3" creationId="{2FED5CAC-2235-4E22-8BCC-AA4B3838DD77}"/>
          </ac:spMkLst>
        </pc:spChg>
      </pc:sldChg>
      <pc:sldChg chg="addSp delSp modSp delAnim modNotesTx">
        <pc:chgData name="Urieth Attard" userId="75441522-1268-482d-b74b-a084f810ee66" providerId="ADAL" clId="{2348A42D-9BEC-44AB-8ED6-87DE5A65C696}" dt="2021-06-11T19:18:11.799" v="7509"/>
        <pc:sldMkLst>
          <pc:docMk/>
          <pc:sldMk cId="1565314552" sldId="452"/>
        </pc:sldMkLst>
        <pc:spChg chg="mod">
          <ac:chgData name="Urieth Attard" userId="75441522-1268-482d-b74b-a084f810ee66" providerId="ADAL" clId="{2348A42D-9BEC-44AB-8ED6-87DE5A65C696}" dt="2021-06-09T06:57:43.110" v="705" actId="1076"/>
          <ac:spMkLst>
            <pc:docMk/>
            <pc:sldMk cId="1565314552" sldId="452"/>
            <ac:spMk id="2" creationId="{E02DA713-7E81-442F-8F36-6757B9D95F2D}"/>
          </ac:spMkLst>
        </pc:spChg>
        <pc:spChg chg="del">
          <ac:chgData name="Urieth Attard" userId="75441522-1268-482d-b74b-a084f810ee66" providerId="ADAL" clId="{2348A42D-9BEC-44AB-8ED6-87DE5A65C696}" dt="2021-06-09T06:46:46.658" v="84" actId="478"/>
          <ac:spMkLst>
            <pc:docMk/>
            <pc:sldMk cId="1565314552" sldId="452"/>
            <ac:spMk id="3" creationId="{CCF72F18-2D42-4A3E-9466-9DCF61E48BE1}"/>
          </ac:spMkLst>
        </pc:spChg>
        <pc:spChg chg="add del">
          <ac:chgData name="Urieth Attard" userId="75441522-1268-482d-b74b-a084f810ee66" providerId="ADAL" clId="{2348A42D-9BEC-44AB-8ED6-87DE5A65C696}" dt="2021-06-09T06:56:48.989" v="693"/>
          <ac:spMkLst>
            <pc:docMk/>
            <pc:sldMk cId="1565314552" sldId="452"/>
            <ac:spMk id="5" creationId="{9B168965-393A-4F28-92EC-D43B36D0E653}"/>
          </ac:spMkLst>
        </pc:spChg>
        <pc:spChg chg="mod">
          <ac:chgData name="Urieth Attard" userId="75441522-1268-482d-b74b-a084f810ee66" providerId="ADAL" clId="{2348A42D-9BEC-44AB-8ED6-87DE5A65C696}" dt="2021-06-11T19:01:26.251" v="6858" actId="20577"/>
          <ac:spMkLst>
            <pc:docMk/>
            <pc:sldMk cId="1565314552" sldId="452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6:57:45.060" v="706" actId="1076"/>
          <ac:spMkLst>
            <pc:docMk/>
            <pc:sldMk cId="1565314552" sldId="452"/>
            <ac:spMk id="8" creationId="{CD656976-2452-4F92-94F3-656FE16CDC21}"/>
          </ac:spMkLst>
        </pc:spChg>
        <pc:spChg chg="add mod">
          <ac:chgData name="Urieth Attard" userId="75441522-1268-482d-b74b-a084f810ee66" providerId="ADAL" clId="{2348A42D-9BEC-44AB-8ED6-87DE5A65C696}" dt="2021-06-09T06:56:57.880" v="695" actId="1076"/>
          <ac:spMkLst>
            <pc:docMk/>
            <pc:sldMk cId="1565314552" sldId="452"/>
            <ac:spMk id="9" creationId="{445B9322-B989-4838-9318-676975681156}"/>
          </ac:spMkLst>
        </pc:spChg>
        <pc:spChg chg="add del">
          <ac:chgData name="Urieth Attard" userId="75441522-1268-482d-b74b-a084f810ee66" providerId="ADAL" clId="{2348A42D-9BEC-44AB-8ED6-87DE5A65C696}" dt="2021-06-09T06:57:04.735" v="697" actId="478"/>
          <ac:spMkLst>
            <pc:docMk/>
            <pc:sldMk cId="1565314552" sldId="452"/>
            <ac:spMk id="11" creationId="{A3A5BA9F-9374-43E1-B3CB-6A7E75042439}"/>
          </ac:spMkLst>
        </pc:spChg>
        <pc:spChg chg="add del">
          <ac:chgData name="Urieth Attard" userId="75441522-1268-482d-b74b-a084f810ee66" providerId="ADAL" clId="{2348A42D-9BEC-44AB-8ED6-87DE5A65C696}" dt="2021-06-09T06:57:12.005" v="699" actId="478"/>
          <ac:spMkLst>
            <pc:docMk/>
            <pc:sldMk cId="1565314552" sldId="452"/>
            <ac:spMk id="12" creationId="{ED5E8EF3-683E-4418-B36E-DEB4C2227D1F}"/>
          </ac:spMkLst>
        </pc:spChg>
        <pc:graphicFrameChg chg="mod modGraphic">
          <ac:chgData name="Urieth Attard" userId="75441522-1268-482d-b74b-a084f810ee66" providerId="ADAL" clId="{2348A42D-9BEC-44AB-8ED6-87DE5A65C696}" dt="2021-06-11T19:18:11.799" v="7509"/>
          <ac:graphicFrameMkLst>
            <pc:docMk/>
            <pc:sldMk cId="1565314552" sldId="452"/>
            <ac:graphicFrameMk id="4" creationId="{F94051B5-8ABA-4D79-8913-1C880D302CE6}"/>
          </ac:graphicFrameMkLst>
        </pc:graphicFrameChg>
        <pc:picChg chg="mod ord">
          <ac:chgData name="Urieth Attard" userId="75441522-1268-482d-b74b-a084f810ee66" providerId="ADAL" clId="{2348A42D-9BEC-44AB-8ED6-87DE5A65C696}" dt="2021-06-09T06:57:57.166" v="711" actId="166"/>
          <ac:picMkLst>
            <pc:docMk/>
            <pc:sldMk cId="1565314552" sldId="452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09T06:46:49.787" v="86" actId="478"/>
          <ac:picMkLst>
            <pc:docMk/>
            <pc:sldMk cId="1565314552" sldId="452"/>
            <ac:picMk id="10" creationId="{E873D2AE-2D93-47FB-999D-BA1B12C3368C}"/>
          </ac:picMkLst>
        </pc:picChg>
        <pc:picChg chg="add mod">
          <ac:chgData name="Urieth Attard" userId="75441522-1268-482d-b74b-a084f810ee66" providerId="ADAL" clId="{2348A42D-9BEC-44AB-8ED6-87DE5A65C696}" dt="2021-06-09T06:57:47.672" v="708" actId="1076"/>
          <ac:picMkLst>
            <pc:docMk/>
            <pc:sldMk cId="1565314552" sldId="452"/>
            <ac:picMk id="1034" creationId="{50368295-F57D-40B8-9271-0414775FFD4F}"/>
          </ac:picMkLst>
        </pc:picChg>
        <pc:picChg chg="del">
          <ac:chgData name="Urieth Attard" userId="75441522-1268-482d-b74b-a084f810ee66" providerId="ADAL" clId="{2348A42D-9BEC-44AB-8ED6-87DE5A65C696}" dt="2021-06-09T06:56:43.943" v="691" actId="478"/>
          <ac:picMkLst>
            <pc:docMk/>
            <pc:sldMk cId="1565314552" sldId="452"/>
            <ac:picMk id="2054" creationId="{C97B96E7-D413-4745-92BC-720DE26F4EE3}"/>
          </ac:picMkLst>
        </pc:picChg>
        <pc:picChg chg="del">
          <ac:chgData name="Urieth Attard" userId="75441522-1268-482d-b74b-a084f810ee66" providerId="ADAL" clId="{2348A42D-9BEC-44AB-8ED6-87DE5A65C696}" dt="2021-06-09T06:46:48.102" v="85" actId="478"/>
          <ac:picMkLst>
            <pc:docMk/>
            <pc:sldMk cId="1565314552" sldId="452"/>
            <ac:picMk id="2056" creationId="{34ECDC0F-E433-442A-BEEA-A8C8851E2F22}"/>
          </ac:picMkLst>
        </pc:picChg>
      </pc:sldChg>
      <pc:sldChg chg="addSp delSp modSp add del delAnim modAnim modNotesTx">
        <pc:chgData name="Urieth Attard" userId="75441522-1268-482d-b74b-a084f810ee66" providerId="ADAL" clId="{2348A42D-9BEC-44AB-8ED6-87DE5A65C696}" dt="2021-06-11T19:37:18.256" v="10302"/>
        <pc:sldMkLst>
          <pc:docMk/>
          <pc:sldMk cId="1186687808" sldId="456"/>
        </pc:sldMkLst>
        <pc:spChg chg="add mod">
          <ac:chgData name="Urieth Attard" userId="75441522-1268-482d-b74b-a084f810ee66" providerId="ADAL" clId="{2348A42D-9BEC-44AB-8ED6-87DE5A65C696}" dt="2021-06-09T08:43:52.947" v="4046" actId="1582"/>
          <ac:spMkLst>
            <pc:docMk/>
            <pc:sldMk cId="1186687808" sldId="456"/>
            <ac:spMk id="6" creationId="{36139619-0DE9-4C64-8B7F-B2D8588FA6D8}"/>
          </ac:spMkLst>
        </pc:spChg>
        <pc:spChg chg="mod">
          <ac:chgData name="Urieth Attard" userId="75441522-1268-482d-b74b-a084f810ee66" providerId="ADAL" clId="{2348A42D-9BEC-44AB-8ED6-87DE5A65C696}" dt="2021-06-09T08:43:37.898" v="4041" actId="1076"/>
          <ac:spMkLst>
            <pc:docMk/>
            <pc:sldMk cId="1186687808" sldId="456"/>
            <ac:spMk id="11" creationId="{0ED011B6-1B1A-4342-B2AE-6C6695C186BB}"/>
          </ac:spMkLst>
        </pc:spChg>
        <pc:spChg chg="add del">
          <ac:chgData name="Urieth Attard" userId="75441522-1268-482d-b74b-a084f810ee66" providerId="ADAL" clId="{2348A42D-9BEC-44AB-8ED6-87DE5A65C696}" dt="2021-06-09T08:43:04.305" v="4029" actId="478"/>
          <ac:spMkLst>
            <pc:docMk/>
            <pc:sldMk cId="1186687808" sldId="456"/>
            <ac:spMk id="13" creationId="{F106B0C1-67AF-46EC-976A-CE0A0324E49E}"/>
          </ac:spMkLst>
        </pc:spChg>
        <pc:spChg chg="add mod">
          <ac:chgData name="Urieth Attard" userId="75441522-1268-482d-b74b-a084f810ee66" providerId="ADAL" clId="{2348A42D-9BEC-44AB-8ED6-87DE5A65C696}" dt="2021-06-09T08:43:40.288" v="4043" actId="20577"/>
          <ac:spMkLst>
            <pc:docMk/>
            <pc:sldMk cId="1186687808" sldId="456"/>
            <ac:spMk id="14" creationId="{0E0493C8-732E-4215-9119-CC9A1F72B44D}"/>
          </ac:spMkLst>
        </pc:spChg>
        <pc:spChg chg="del">
          <ac:chgData name="Urieth Attard" userId="75441522-1268-482d-b74b-a084f810ee66" providerId="ADAL" clId="{2348A42D-9BEC-44AB-8ED6-87DE5A65C696}" dt="2021-06-09T08:30:55.157" v="3910" actId="478"/>
          <ac:spMkLst>
            <pc:docMk/>
            <pc:sldMk cId="1186687808" sldId="456"/>
            <ac:spMk id="20" creationId="{70D1630C-09B1-4E3F-BDFB-FEB282494D0F}"/>
          </ac:spMkLst>
        </pc:spChg>
        <pc:spChg chg="del">
          <ac:chgData name="Urieth Attard" userId="75441522-1268-482d-b74b-a084f810ee66" providerId="ADAL" clId="{2348A42D-9BEC-44AB-8ED6-87DE5A65C696}" dt="2021-06-09T08:30:53.575" v="3909" actId="478"/>
          <ac:spMkLst>
            <pc:docMk/>
            <pc:sldMk cId="1186687808" sldId="456"/>
            <ac:spMk id="21" creationId="{9CEBD707-DFB3-41F0-9AF0-B9B0619E259B}"/>
          </ac:spMkLst>
        </pc:spChg>
        <pc:grpChg chg="del">
          <ac:chgData name="Urieth Attard" userId="75441522-1268-482d-b74b-a084f810ee66" providerId="ADAL" clId="{2348A42D-9BEC-44AB-8ED6-87DE5A65C696}" dt="2021-06-09T08:30:56.169" v="3911" actId="478"/>
          <ac:grpSpMkLst>
            <pc:docMk/>
            <pc:sldMk cId="1186687808" sldId="456"/>
            <ac:grpSpMk id="3" creationId="{6DDA8782-A228-47A7-B595-2E559E855875}"/>
          </ac:grpSpMkLst>
        </pc:grpChg>
        <pc:picChg chg="add mod modCrop">
          <ac:chgData name="Urieth Attard" userId="75441522-1268-482d-b74b-a084f810ee66" providerId="ADAL" clId="{2348A42D-9BEC-44AB-8ED6-87DE5A65C696}" dt="2021-06-09T08:43:23.970" v="4036" actId="1076"/>
          <ac:picMkLst>
            <pc:docMk/>
            <pc:sldMk cId="1186687808" sldId="456"/>
            <ac:picMk id="10" creationId="{EB82736B-00CE-4E57-BE64-E4FF7E8DFA0F}"/>
          </ac:picMkLst>
        </pc:picChg>
        <pc:picChg chg="mod">
          <ac:chgData name="Urieth Attard" userId="75441522-1268-482d-b74b-a084f810ee66" providerId="ADAL" clId="{2348A42D-9BEC-44AB-8ED6-87DE5A65C696}" dt="2021-06-09T08:43:22.210" v="4035" actId="1076"/>
          <ac:picMkLst>
            <pc:docMk/>
            <pc:sldMk cId="1186687808" sldId="456"/>
            <ac:picMk id="19" creationId="{2B08B38A-7C89-4D92-B56A-FA977EC0DA77}"/>
          </ac:picMkLst>
        </pc:picChg>
        <pc:cxnChg chg="add mod">
          <ac:chgData name="Urieth Attard" userId="75441522-1268-482d-b74b-a084f810ee66" providerId="ADAL" clId="{2348A42D-9BEC-44AB-8ED6-87DE5A65C696}" dt="2021-06-09T08:43:27.458" v="4037" actId="1076"/>
          <ac:cxnSpMkLst>
            <pc:docMk/>
            <pc:sldMk cId="1186687808" sldId="456"/>
            <ac:cxnSpMk id="5" creationId="{BCA89592-706B-49CD-8EEA-A195F2D88348}"/>
          </ac:cxnSpMkLst>
        </pc:cxnChg>
      </pc:sldChg>
      <pc:sldChg chg="addSp delSp modSp add modNotesTx">
        <pc:chgData name="Urieth Attard" userId="75441522-1268-482d-b74b-a084f810ee66" providerId="ADAL" clId="{2348A42D-9BEC-44AB-8ED6-87DE5A65C696}" dt="2021-06-11T19:18:18.985" v="7510"/>
        <pc:sldMkLst>
          <pc:docMk/>
          <pc:sldMk cId="242783385" sldId="466"/>
        </pc:sldMkLst>
        <pc:spChg chg="mod">
          <ac:chgData name="Urieth Attard" userId="75441522-1268-482d-b74b-a084f810ee66" providerId="ADAL" clId="{2348A42D-9BEC-44AB-8ED6-87DE5A65C696}" dt="2021-06-11T19:17:20.153" v="7505" actId="20577"/>
          <ac:spMkLst>
            <pc:docMk/>
            <pc:sldMk cId="242783385" sldId="466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03:51.439" v="962" actId="20577"/>
          <ac:spMkLst>
            <pc:docMk/>
            <pc:sldMk cId="242783385" sldId="466"/>
            <ac:spMk id="8" creationId="{CD656976-2452-4F92-94F3-656FE16CDC21}"/>
          </ac:spMkLst>
        </pc:spChg>
        <pc:graphicFrameChg chg="mod modGraphic">
          <ac:chgData name="Urieth Attard" userId="75441522-1268-482d-b74b-a084f810ee66" providerId="ADAL" clId="{2348A42D-9BEC-44AB-8ED6-87DE5A65C696}" dt="2021-06-11T19:18:18.985" v="7510"/>
          <ac:graphicFrameMkLst>
            <pc:docMk/>
            <pc:sldMk cId="242783385" sldId="466"/>
            <ac:graphicFrameMk id="4" creationId="{F94051B5-8ABA-4D79-8913-1C880D302CE6}"/>
          </ac:graphicFrameMkLst>
        </pc:graphicFrameChg>
        <pc:picChg chg="ord">
          <ac:chgData name="Urieth Attard" userId="75441522-1268-482d-b74b-a084f810ee66" providerId="ADAL" clId="{2348A42D-9BEC-44AB-8ED6-87DE5A65C696}" dt="2021-06-09T07:03:57.291" v="964" actId="166"/>
          <ac:picMkLst>
            <pc:docMk/>
            <pc:sldMk cId="242783385" sldId="466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09T06:58:43.532" v="714" actId="478"/>
          <ac:picMkLst>
            <pc:docMk/>
            <pc:sldMk cId="242783385" sldId="466"/>
            <ac:picMk id="1034" creationId="{50368295-F57D-40B8-9271-0414775FFD4F}"/>
          </ac:picMkLst>
        </pc:picChg>
        <pc:picChg chg="add mod">
          <ac:chgData name="Urieth Attard" userId="75441522-1268-482d-b74b-a084f810ee66" providerId="ADAL" clId="{2348A42D-9BEC-44AB-8ED6-87DE5A65C696}" dt="2021-06-09T07:03:53.394" v="963" actId="1076"/>
          <ac:picMkLst>
            <pc:docMk/>
            <pc:sldMk cId="242783385" sldId="466"/>
            <ac:picMk id="2050" creationId="{81AA72E2-C658-469D-B71B-01EF9C7DAA80}"/>
          </ac:picMkLst>
        </pc:picChg>
      </pc:sldChg>
      <pc:sldChg chg="addSp delSp modSp add modNotesTx">
        <pc:chgData name="Urieth Attard" userId="75441522-1268-482d-b74b-a084f810ee66" providerId="ADAL" clId="{2348A42D-9BEC-44AB-8ED6-87DE5A65C696}" dt="2021-06-11T19:18:34.887" v="7518" actId="20577"/>
        <pc:sldMkLst>
          <pc:docMk/>
          <pc:sldMk cId="948082529" sldId="467"/>
        </pc:sldMkLst>
        <pc:spChg chg="mod">
          <ac:chgData name="Urieth Attard" userId="75441522-1268-482d-b74b-a084f810ee66" providerId="ADAL" clId="{2348A42D-9BEC-44AB-8ED6-87DE5A65C696}" dt="2021-06-09T07:12:19.275" v="1732" actId="3062"/>
          <ac:spMkLst>
            <pc:docMk/>
            <pc:sldMk cId="948082529" sldId="467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08:07.849" v="1232" actId="20577"/>
          <ac:spMkLst>
            <pc:docMk/>
            <pc:sldMk cId="948082529" sldId="467"/>
            <ac:spMk id="8" creationId="{CD656976-2452-4F92-94F3-656FE16CDC21}"/>
          </ac:spMkLst>
        </pc:spChg>
        <pc:graphicFrameChg chg="mod modGraphic">
          <ac:chgData name="Urieth Attard" userId="75441522-1268-482d-b74b-a084f810ee66" providerId="ADAL" clId="{2348A42D-9BEC-44AB-8ED6-87DE5A65C696}" dt="2021-06-11T19:18:34.887" v="7518" actId="20577"/>
          <ac:graphicFrameMkLst>
            <pc:docMk/>
            <pc:sldMk cId="948082529" sldId="467"/>
            <ac:graphicFrameMk id="4" creationId="{F94051B5-8ABA-4D79-8913-1C880D302CE6}"/>
          </ac:graphicFrameMkLst>
        </pc:graphicFrameChg>
        <pc:picChg chg="mod ord">
          <ac:chgData name="Urieth Attard" userId="75441522-1268-482d-b74b-a084f810ee66" providerId="ADAL" clId="{2348A42D-9BEC-44AB-8ED6-87DE5A65C696}" dt="2021-06-09T07:08:13.908" v="1235" actId="166"/>
          <ac:picMkLst>
            <pc:docMk/>
            <pc:sldMk cId="948082529" sldId="467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09T07:07:56.688" v="1221" actId="478"/>
          <ac:picMkLst>
            <pc:docMk/>
            <pc:sldMk cId="948082529" sldId="467"/>
            <ac:picMk id="2050" creationId="{81AA72E2-C658-469D-B71B-01EF9C7DAA80}"/>
          </ac:picMkLst>
        </pc:picChg>
        <pc:picChg chg="add mod">
          <ac:chgData name="Urieth Attard" userId="75441522-1268-482d-b74b-a084f810ee66" providerId="ADAL" clId="{2348A42D-9BEC-44AB-8ED6-87DE5A65C696}" dt="2021-06-09T07:08:10.911" v="1234" actId="1076"/>
          <ac:picMkLst>
            <pc:docMk/>
            <pc:sldMk cId="948082529" sldId="467"/>
            <ac:picMk id="3074" creationId="{B59A8316-F8B8-4E13-A923-74358B618678}"/>
          </ac:picMkLst>
        </pc:picChg>
      </pc:sldChg>
      <pc:sldChg chg="addSp delSp modSp add modNotesTx">
        <pc:chgData name="Urieth Attard" userId="75441522-1268-482d-b74b-a084f810ee66" providerId="ADAL" clId="{2348A42D-9BEC-44AB-8ED6-87DE5A65C696}" dt="2021-06-11T19:18:54.511" v="7521" actId="20577"/>
        <pc:sldMkLst>
          <pc:docMk/>
          <pc:sldMk cId="2033378682" sldId="468"/>
        </pc:sldMkLst>
        <pc:spChg chg="mod">
          <ac:chgData name="Urieth Attard" userId="75441522-1268-482d-b74b-a084f810ee66" providerId="ADAL" clId="{2348A42D-9BEC-44AB-8ED6-87DE5A65C696}" dt="2021-06-11T19:18:54.511" v="7521" actId="20577"/>
          <ac:spMkLst>
            <pc:docMk/>
            <pc:sldMk cId="2033378682" sldId="468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13:45.137" v="1748" actId="20577"/>
          <ac:spMkLst>
            <pc:docMk/>
            <pc:sldMk cId="2033378682" sldId="468"/>
            <ac:spMk id="8" creationId="{CD656976-2452-4F92-94F3-656FE16CDC21}"/>
          </ac:spMkLst>
        </pc:spChg>
        <pc:graphicFrameChg chg="mod modGraphic">
          <ac:chgData name="Urieth Attard" userId="75441522-1268-482d-b74b-a084f810ee66" providerId="ADAL" clId="{2348A42D-9BEC-44AB-8ED6-87DE5A65C696}" dt="2021-06-11T19:18:52.822" v="7520" actId="20577"/>
          <ac:graphicFrameMkLst>
            <pc:docMk/>
            <pc:sldMk cId="2033378682" sldId="468"/>
            <ac:graphicFrameMk id="4" creationId="{F94051B5-8ABA-4D79-8913-1C880D302CE6}"/>
          </ac:graphicFrameMkLst>
        </pc:graphicFrameChg>
        <pc:picChg chg="del">
          <ac:chgData name="Urieth Attard" userId="75441522-1268-482d-b74b-a084f810ee66" providerId="ADAL" clId="{2348A42D-9BEC-44AB-8ED6-87DE5A65C696}" dt="2021-06-09T07:13:20.207" v="1735" actId="478"/>
          <ac:picMkLst>
            <pc:docMk/>
            <pc:sldMk cId="2033378682" sldId="468"/>
            <ac:picMk id="3074" creationId="{B59A8316-F8B8-4E13-A923-74358B618678}"/>
          </ac:picMkLst>
        </pc:picChg>
        <pc:picChg chg="add mod modCrop">
          <ac:chgData name="Urieth Attard" userId="75441522-1268-482d-b74b-a084f810ee66" providerId="ADAL" clId="{2348A42D-9BEC-44AB-8ED6-87DE5A65C696}" dt="2021-06-09T07:13:35.403" v="1742" actId="1440"/>
          <ac:picMkLst>
            <pc:docMk/>
            <pc:sldMk cId="2033378682" sldId="468"/>
            <ac:picMk id="4098" creationId="{068DCF74-9E61-4A1B-87B5-6559DDC5AB35}"/>
          </ac:picMkLst>
        </pc:picChg>
      </pc:sldChg>
      <pc:sldChg chg="addSp delSp modSp add modAnim modNotesTx">
        <pc:chgData name="Urieth Attard" userId="75441522-1268-482d-b74b-a084f810ee66" providerId="ADAL" clId="{2348A42D-9BEC-44AB-8ED6-87DE5A65C696}" dt="2021-06-11T19:19:54.170" v="7724" actId="1076"/>
        <pc:sldMkLst>
          <pc:docMk/>
          <pc:sldMk cId="599761581" sldId="469"/>
        </pc:sldMkLst>
        <pc:spChg chg="mod">
          <ac:chgData name="Urieth Attard" userId="75441522-1268-482d-b74b-a084f810ee66" providerId="ADAL" clId="{2348A42D-9BEC-44AB-8ED6-87DE5A65C696}" dt="2021-06-09T07:23:10.504" v="2651" actId="1076"/>
          <ac:spMkLst>
            <pc:docMk/>
            <pc:sldMk cId="599761581" sldId="469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19:06.162" v="2246" actId="20577"/>
          <ac:spMkLst>
            <pc:docMk/>
            <pc:sldMk cId="599761581" sldId="469"/>
            <ac:spMk id="8" creationId="{CD656976-2452-4F92-94F3-656FE16CDC21}"/>
          </ac:spMkLst>
        </pc:spChg>
        <pc:graphicFrameChg chg="mod modGraphic">
          <ac:chgData name="Urieth Attard" userId="75441522-1268-482d-b74b-a084f810ee66" providerId="ADAL" clId="{2348A42D-9BEC-44AB-8ED6-87DE5A65C696}" dt="2021-06-11T19:19:11.798" v="7523"/>
          <ac:graphicFrameMkLst>
            <pc:docMk/>
            <pc:sldMk cId="599761581" sldId="469"/>
            <ac:graphicFrameMk id="4" creationId="{F94051B5-8ABA-4D79-8913-1C880D302CE6}"/>
          </ac:graphicFrameMkLst>
        </pc:graphicFrameChg>
        <pc:picChg chg="ord">
          <ac:chgData name="Urieth Attard" userId="75441522-1268-482d-b74b-a084f810ee66" providerId="ADAL" clId="{2348A42D-9BEC-44AB-8ED6-87DE5A65C696}" dt="2021-06-09T07:23:19.134" v="2653" actId="166"/>
          <ac:picMkLst>
            <pc:docMk/>
            <pc:sldMk cId="599761581" sldId="469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09T07:18:56.711" v="2238" actId="478"/>
          <ac:picMkLst>
            <pc:docMk/>
            <pc:sldMk cId="599761581" sldId="469"/>
            <ac:picMk id="4098" creationId="{068DCF74-9E61-4A1B-87B5-6559DDC5AB35}"/>
          </ac:picMkLst>
        </pc:picChg>
        <pc:picChg chg="add mod">
          <ac:chgData name="Urieth Attard" userId="75441522-1268-482d-b74b-a084f810ee66" providerId="ADAL" clId="{2348A42D-9BEC-44AB-8ED6-87DE5A65C696}" dt="2021-06-11T19:19:54.170" v="7724" actId="1076"/>
          <ac:picMkLst>
            <pc:docMk/>
            <pc:sldMk cId="599761581" sldId="469"/>
            <ac:picMk id="5122" creationId="{AF119ACA-8E53-4EF6-8829-FB0090FCC76B}"/>
          </ac:picMkLst>
        </pc:picChg>
      </pc:sldChg>
      <pc:sldChg chg="addSp delSp modSp add modNotesTx">
        <pc:chgData name="Urieth Attard" userId="75441522-1268-482d-b74b-a084f810ee66" providerId="ADAL" clId="{2348A42D-9BEC-44AB-8ED6-87DE5A65C696}" dt="2021-06-11T19:20:18.646" v="7761"/>
        <pc:sldMkLst>
          <pc:docMk/>
          <pc:sldMk cId="1267036385" sldId="470"/>
        </pc:sldMkLst>
        <pc:spChg chg="mod">
          <ac:chgData name="Urieth Attard" userId="75441522-1268-482d-b74b-a084f810ee66" providerId="ADAL" clId="{2348A42D-9BEC-44AB-8ED6-87DE5A65C696}" dt="2021-06-09T07:30:11.316" v="3037" actId="1076"/>
          <ac:spMkLst>
            <pc:docMk/>
            <pc:sldMk cId="1267036385" sldId="470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24:40.185" v="2667" actId="20577"/>
          <ac:spMkLst>
            <pc:docMk/>
            <pc:sldMk cId="1267036385" sldId="470"/>
            <ac:spMk id="8" creationId="{CD656976-2452-4F92-94F3-656FE16CDC21}"/>
          </ac:spMkLst>
        </pc:spChg>
        <pc:graphicFrameChg chg="mod modGraphic">
          <ac:chgData name="Urieth Attard" userId="75441522-1268-482d-b74b-a084f810ee66" providerId="ADAL" clId="{2348A42D-9BEC-44AB-8ED6-87DE5A65C696}" dt="2021-06-11T19:20:18.646" v="7761"/>
          <ac:graphicFrameMkLst>
            <pc:docMk/>
            <pc:sldMk cId="1267036385" sldId="470"/>
            <ac:graphicFrameMk id="4" creationId="{F94051B5-8ABA-4D79-8913-1C880D302CE6}"/>
          </ac:graphicFrameMkLst>
        </pc:graphicFrameChg>
        <pc:picChg chg="ord">
          <ac:chgData name="Urieth Attard" userId="75441522-1268-482d-b74b-a084f810ee66" providerId="ADAL" clId="{2348A42D-9BEC-44AB-8ED6-87DE5A65C696}" dt="2021-06-09T07:24:43.841" v="2669" actId="166"/>
          <ac:picMkLst>
            <pc:docMk/>
            <pc:sldMk cId="1267036385" sldId="470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09T07:24:21.517" v="2656" actId="478"/>
          <ac:picMkLst>
            <pc:docMk/>
            <pc:sldMk cId="1267036385" sldId="470"/>
            <ac:picMk id="5122" creationId="{AF119ACA-8E53-4EF6-8829-FB0090FCC76B}"/>
          </ac:picMkLst>
        </pc:picChg>
        <pc:picChg chg="add mod">
          <ac:chgData name="Urieth Attard" userId="75441522-1268-482d-b74b-a084f810ee66" providerId="ADAL" clId="{2348A42D-9BEC-44AB-8ED6-87DE5A65C696}" dt="2021-06-09T07:24:41.896" v="2668" actId="1076"/>
          <ac:picMkLst>
            <pc:docMk/>
            <pc:sldMk cId="1267036385" sldId="470"/>
            <ac:picMk id="6146" creationId="{146D55AD-E05D-4224-AF07-247826734189}"/>
          </ac:picMkLst>
        </pc:picChg>
      </pc:sldChg>
      <pc:sldChg chg="addSp delSp modSp add modNotesTx">
        <pc:chgData name="Urieth Attard" userId="75441522-1268-482d-b74b-a084f810ee66" providerId="ADAL" clId="{2348A42D-9BEC-44AB-8ED6-87DE5A65C696}" dt="2021-06-11T19:20:36.723" v="7789"/>
        <pc:sldMkLst>
          <pc:docMk/>
          <pc:sldMk cId="2473746339" sldId="471"/>
        </pc:sldMkLst>
        <pc:spChg chg="mod ord">
          <ac:chgData name="Urieth Attard" userId="75441522-1268-482d-b74b-a084f810ee66" providerId="ADAL" clId="{2348A42D-9BEC-44AB-8ED6-87DE5A65C696}" dt="2021-06-09T07:38:33.280" v="3386" actId="207"/>
          <ac:spMkLst>
            <pc:docMk/>
            <pc:sldMk cId="2473746339" sldId="471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38:12.622" v="3380" actId="688"/>
          <ac:spMkLst>
            <pc:docMk/>
            <pc:sldMk cId="2473746339" sldId="471"/>
            <ac:spMk id="8" creationId="{CD656976-2452-4F92-94F3-656FE16CDC21}"/>
          </ac:spMkLst>
        </pc:spChg>
        <pc:graphicFrameChg chg="mod modGraphic">
          <ac:chgData name="Urieth Attard" userId="75441522-1268-482d-b74b-a084f810ee66" providerId="ADAL" clId="{2348A42D-9BEC-44AB-8ED6-87DE5A65C696}" dt="2021-06-11T19:20:36.723" v="7789"/>
          <ac:graphicFrameMkLst>
            <pc:docMk/>
            <pc:sldMk cId="2473746339" sldId="471"/>
            <ac:graphicFrameMk id="4" creationId="{F94051B5-8ABA-4D79-8913-1C880D302CE6}"/>
          </ac:graphicFrameMkLst>
        </pc:graphicFrameChg>
        <pc:picChg chg="mod ord">
          <ac:chgData name="Urieth Attard" userId="75441522-1268-482d-b74b-a084f810ee66" providerId="ADAL" clId="{2348A42D-9BEC-44AB-8ED6-87DE5A65C696}" dt="2021-06-09T07:38:09.920" v="3379" actId="166"/>
          <ac:picMkLst>
            <pc:docMk/>
            <pc:sldMk cId="2473746339" sldId="471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09T07:32:51.639" v="3040" actId="478"/>
          <ac:picMkLst>
            <pc:docMk/>
            <pc:sldMk cId="2473746339" sldId="471"/>
            <ac:picMk id="6146" creationId="{146D55AD-E05D-4224-AF07-247826734189}"/>
          </ac:picMkLst>
        </pc:picChg>
        <pc:picChg chg="add mod">
          <ac:chgData name="Urieth Attard" userId="75441522-1268-482d-b74b-a084f810ee66" providerId="ADAL" clId="{2348A42D-9BEC-44AB-8ED6-87DE5A65C696}" dt="2021-06-09T07:38:24.346" v="3384" actId="1076"/>
          <ac:picMkLst>
            <pc:docMk/>
            <pc:sldMk cId="2473746339" sldId="471"/>
            <ac:picMk id="7170" creationId="{0B96DD9D-21FF-40C5-8899-C9FA4841FE28}"/>
          </ac:picMkLst>
        </pc:picChg>
      </pc:sldChg>
      <pc:sldChg chg="addSp delSp modSp add modAnim modNotesTx">
        <pc:chgData name="Urieth Attard" userId="75441522-1268-482d-b74b-a084f810ee66" providerId="ADAL" clId="{2348A42D-9BEC-44AB-8ED6-87DE5A65C696}" dt="2021-06-11T19:21:28.566" v="8053" actId="20577"/>
        <pc:sldMkLst>
          <pc:docMk/>
          <pc:sldMk cId="4029400165" sldId="472"/>
        </pc:sldMkLst>
        <pc:spChg chg="mod ord">
          <ac:chgData name="Urieth Attard" userId="75441522-1268-482d-b74b-a084f810ee66" providerId="ADAL" clId="{2348A42D-9BEC-44AB-8ED6-87DE5A65C696}" dt="2021-06-09T07:41:16.389" v="3533" actId="207"/>
          <ac:spMkLst>
            <pc:docMk/>
            <pc:sldMk cId="4029400165" sldId="472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09T07:40:00.716" v="3426" actId="1076"/>
          <ac:spMkLst>
            <pc:docMk/>
            <pc:sldMk cId="4029400165" sldId="472"/>
            <ac:spMk id="8" creationId="{CD656976-2452-4F92-94F3-656FE16CDC21}"/>
          </ac:spMkLst>
        </pc:spChg>
        <pc:graphicFrameChg chg="modGraphic">
          <ac:chgData name="Urieth Attard" userId="75441522-1268-482d-b74b-a084f810ee66" providerId="ADAL" clId="{2348A42D-9BEC-44AB-8ED6-87DE5A65C696}" dt="2021-06-09T07:40:44.959" v="3527" actId="20577"/>
          <ac:graphicFrameMkLst>
            <pc:docMk/>
            <pc:sldMk cId="4029400165" sldId="472"/>
            <ac:graphicFrameMk id="4" creationId="{F94051B5-8ABA-4D79-8913-1C880D302CE6}"/>
          </ac:graphicFrameMkLst>
        </pc:graphicFrameChg>
        <pc:picChg chg="mod ord">
          <ac:chgData name="Urieth Attard" userId="75441522-1268-482d-b74b-a084f810ee66" providerId="ADAL" clId="{2348A42D-9BEC-44AB-8ED6-87DE5A65C696}" dt="2021-06-09T07:39:39.397" v="3419" actId="1076"/>
          <ac:picMkLst>
            <pc:docMk/>
            <pc:sldMk cId="4029400165" sldId="472"/>
            <ac:picMk id="6" creationId="{AF0A59C2-6123-4DF4-ABD8-1CD4F9E1A9C4}"/>
          </ac:picMkLst>
        </pc:picChg>
        <pc:picChg chg="del mod">
          <ac:chgData name="Urieth Attard" userId="75441522-1268-482d-b74b-a084f810ee66" providerId="ADAL" clId="{2348A42D-9BEC-44AB-8ED6-87DE5A65C696}" dt="2021-06-09T07:38:38.270" v="3390" actId="478"/>
          <ac:picMkLst>
            <pc:docMk/>
            <pc:sldMk cId="4029400165" sldId="472"/>
            <ac:picMk id="7170" creationId="{0B96DD9D-21FF-40C5-8899-C9FA4841FE28}"/>
          </ac:picMkLst>
        </pc:picChg>
        <pc:picChg chg="add mod">
          <ac:chgData name="Urieth Attard" userId="75441522-1268-482d-b74b-a084f810ee66" providerId="ADAL" clId="{2348A42D-9BEC-44AB-8ED6-87DE5A65C696}" dt="2021-06-09T07:40:56.191" v="3531" actId="1076"/>
          <ac:picMkLst>
            <pc:docMk/>
            <pc:sldMk cId="4029400165" sldId="472"/>
            <ac:picMk id="8194" creationId="{3D429891-0BDE-4B8E-9B4F-5FE79178E5F9}"/>
          </ac:picMkLst>
        </pc:picChg>
      </pc:sldChg>
      <pc:sldChg chg="addSp delSp modSp add ord modAnim modNotesTx">
        <pc:chgData name="Urieth Attard" userId="75441522-1268-482d-b74b-a084f810ee66" providerId="ADAL" clId="{2348A42D-9BEC-44AB-8ED6-87DE5A65C696}" dt="2021-06-11T19:34:03.534" v="9848"/>
        <pc:sldMkLst>
          <pc:docMk/>
          <pc:sldMk cId="4173113788" sldId="473"/>
        </pc:sldMkLst>
        <pc:spChg chg="mod">
          <ac:chgData name="Urieth Attard" userId="75441522-1268-482d-b74b-a084f810ee66" providerId="ADAL" clId="{2348A42D-9BEC-44AB-8ED6-87DE5A65C696}" dt="2021-06-09T08:28:47.341" v="3867" actId="1076"/>
          <ac:spMkLst>
            <pc:docMk/>
            <pc:sldMk cId="4173113788" sldId="473"/>
            <ac:spMk id="2" creationId="{E02DA713-7E81-442F-8F36-6757B9D95F2D}"/>
          </ac:spMkLst>
        </pc:spChg>
        <pc:spChg chg="add mod">
          <ac:chgData name="Urieth Attard" userId="75441522-1268-482d-b74b-a084f810ee66" providerId="ADAL" clId="{2348A42D-9BEC-44AB-8ED6-87DE5A65C696}" dt="2021-06-11T19:29:42.715" v="9384" actId="1076"/>
          <ac:spMkLst>
            <pc:docMk/>
            <pc:sldMk cId="4173113788" sldId="473"/>
            <ac:spMk id="3" creationId="{EAF8868D-3EA2-42FB-A4A3-EF6F7C34330C}"/>
          </ac:spMkLst>
        </pc:spChg>
        <pc:spChg chg="add del mod">
          <ac:chgData name="Urieth Attard" userId="75441522-1268-482d-b74b-a084f810ee66" providerId="ADAL" clId="{2348A42D-9BEC-44AB-8ED6-87DE5A65C696}" dt="2021-06-09T08:17:37.994" v="3619" actId="478"/>
          <ac:spMkLst>
            <pc:docMk/>
            <pc:sldMk cId="4173113788" sldId="473"/>
            <ac:spMk id="5" creationId="{F4E4BA4B-6642-439D-9049-0193055574B8}"/>
          </ac:spMkLst>
        </pc:spChg>
        <pc:spChg chg="add del">
          <ac:chgData name="Urieth Attard" userId="75441522-1268-482d-b74b-a084f810ee66" providerId="ADAL" clId="{2348A42D-9BEC-44AB-8ED6-87DE5A65C696}" dt="2021-06-09T08:17:35.520" v="3618" actId="478"/>
          <ac:spMkLst>
            <pc:docMk/>
            <pc:sldMk cId="4173113788" sldId="473"/>
            <ac:spMk id="6" creationId="{075A111E-9EB8-4DB0-B7B8-931F3A222751}"/>
          </ac:spMkLst>
        </pc:spChg>
        <pc:spChg chg="add mod">
          <ac:chgData name="Urieth Attard" userId="75441522-1268-482d-b74b-a084f810ee66" providerId="ADAL" clId="{2348A42D-9BEC-44AB-8ED6-87DE5A65C696}" dt="2021-06-11T19:32:10.728" v="9823" actId="1076"/>
          <ac:spMkLst>
            <pc:docMk/>
            <pc:sldMk cId="4173113788" sldId="473"/>
            <ac:spMk id="7" creationId="{AE6C4ED1-F0A3-48D2-BCDC-0084C36C9E58}"/>
          </ac:spMkLst>
        </pc:spChg>
        <pc:spChg chg="add mod">
          <ac:chgData name="Urieth Attard" userId="75441522-1268-482d-b74b-a084f810ee66" providerId="ADAL" clId="{2348A42D-9BEC-44AB-8ED6-87DE5A65C696}" dt="2021-06-09T08:28:50.430" v="3868" actId="1076"/>
          <ac:spMkLst>
            <pc:docMk/>
            <pc:sldMk cId="4173113788" sldId="473"/>
            <ac:spMk id="8" creationId="{8BB46DA5-7FA6-4EFB-8730-18ED5CD72B47}"/>
          </ac:spMkLst>
        </pc:spChg>
        <pc:spChg chg="add mod">
          <ac:chgData name="Urieth Attard" userId="75441522-1268-482d-b74b-a084f810ee66" providerId="ADAL" clId="{2348A42D-9BEC-44AB-8ED6-87DE5A65C696}" dt="2021-06-09T08:28:57.794" v="3869" actId="1076"/>
          <ac:spMkLst>
            <pc:docMk/>
            <pc:sldMk cId="4173113788" sldId="473"/>
            <ac:spMk id="9" creationId="{05A349BB-652A-4723-AD55-E05C71A1FD5A}"/>
          </ac:spMkLst>
        </pc:spChg>
        <pc:spChg chg="add mod">
          <ac:chgData name="Urieth Attard" userId="75441522-1268-482d-b74b-a084f810ee66" providerId="ADAL" clId="{2348A42D-9BEC-44AB-8ED6-87DE5A65C696}" dt="2021-06-09T08:28:57.794" v="3869" actId="1076"/>
          <ac:spMkLst>
            <pc:docMk/>
            <pc:sldMk cId="4173113788" sldId="473"/>
            <ac:spMk id="10" creationId="{8B081E8E-13DD-4E66-883F-2470BB8DB343}"/>
          </ac:spMkLst>
        </pc:spChg>
        <pc:spChg chg="add del">
          <ac:chgData name="Urieth Attard" userId="75441522-1268-482d-b74b-a084f810ee66" providerId="ADAL" clId="{2348A42D-9BEC-44AB-8ED6-87DE5A65C696}" dt="2021-06-09T08:20:22.266" v="3720" actId="478"/>
          <ac:spMkLst>
            <pc:docMk/>
            <pc:sldMk cId="4173113788" sldId="473"/>
            <ac:spMk id="11" creationId="{C7873769-1DC6-4004-BE83-CA048A79D0D0}"/>
          </ac:spMkLst>
        </pc:spChg>
        <pc:spChg chg="add del">
          <ac:chgData name="Urieth Attard" userId="75441522-1268-482d-b74b-a084f810ee66" providerId="ADAL" clId="{2348A42D-9BEC-44AB-8ED6-87DE5A65C696}" dt="2021-06-09T08:20:26.930" v="3722" actId="478"/>
          <ac:spMkLst>
            <pc:docMk/>
            <pc:sldMk cId="4173113788" sldId="473"/>
            <ac:spMk id="12" creationId="{1828D1C3-4A34-4A80-8E36-7FD5FD0DCD5E}"/>
          </ac:spMkLst>
        </pc:spChg>
        <pc:spChg chg="add mod">
          <ac:chgData name="Urieth Attard" userId="75441522-1268-482d-b74b-a084f810ee66" providerId="ADAL" clId="{2348A42D-9BEC-44AB-8ED6-87DE5A65C696}" dt="2021-06-09T08:28:57.794" v="3869" actId="1076"/>
          <ac:spMkLst>
            <pc:docMk/>
            <pc:sldMk cId="4173113788" sldId="473"/>
            <ac:spMk id="13" creationId="{B3BD9D05-D99E-467A-9460-A96EFD2948D4}"/>
          </ac:spMkLst>
        </pc:spChg>
        <pc:spChg chg="add mod">
          <ac:chgData name="Urieth Attard" userId="75441522-1268-482d-b74b-a084f810ee66" providerId="ADAL" clId="{2348A42D-9BEC-44AB-8ED6-87DE5A65C696}" dt="2021-06-09T08:28:57.794" v="3869" actId="1076"/>
          <ac:spMkLst>
            <pc:docMk/>
            <pc:sldMk cId="4173113788" sldId="473"/>
            <ac:spMk id="14" creationId="{38ECEF22-FEE9-4230-A6D5-7354D384A7C7}"/>
          </ac:spMkLst>
        </pc:spChg>
        <pc:spChg chg="add mod">
          <ac:chgData name="Urieth Attard" userId="75441522-1268-482d-b74b-a084f810ee66" providerId="ADAL" clId="{2348A42D-9BEC-44AB-8ED6-87DE5A65C696}" dt="2021-06-09T08:28:57.794" v="3869" actId="1076"/>
          <ac:spMkLst>
            <pc:docMk/>
            <pc:sldMk cId="4173113788" sldId="473"/>
            <ac:spMk id="15" creationId="{2C25BEED-008C-472E-BD1C-AAC4DBFC50D2}"/>
          </ac:spMkLst>
        </pc:spChg>
        <pc:spChg chg="add mod">
          <ac:chgData name="Urieth Attard" userId="75441522-1268-482d-b74b-a084f810ee66" providerId="ADAL" clId="{2348A42D-9BEC-44AB-8ED6-87DE5A65C696}" dt="2021-06-09T08:29:14.308" v="3870" actId="1076"/>
          <ac:spMkLst>
            <pc:docMk/>
            <pc:sldMk cId="4173113788" sldId="473"/>
            <ac:spMk id="16" creationId="{2F0A7622-D84E-42E5-8DD6-CC6F961406F0}"/>
          </ac:spMkLst>
        </pc:spChg>
        <pc:spChg chg="add mod">
          <ac:chgData name="Urieth Attard" userId="75441522-1268-482d-b74b-a084f810ee66" providerId="ADAL" clId="{2348A42D-9BEC-44AB-8ED6-87DE5A65C696}" dt="2021-06-09T08:29:14.308" v="3870" actId="1076"/>
          <ac:spMkLst>
            <pc:docMk/>
            <pc:sldMk cId="4173113788" sldId="473"/>
            <ac:spMk id="17" creationId="{9E650471-E201-4AD4-97B0-F17F9E57273C}"/>
          </ac:spMkLst>
        </pc:spChg>
        <pc:spChg chg="add mod">
          <ac:chgData name="Urieth Attard" userId="75441522-1268-482d-b74b-a084f810ee66" providerId="ADAL" clId="{2348A42D-9BEC-44AB-8ED6-87DE5A65C696}" dt="2021-06-09T08:29:14.308" v="3870" actId="1076"/>
          <ac:spMkLst>
            <pc:docMk/>
            <pc:sldMk cId="4173113788" sldId="473"/>
            <ac:spMk id="18" creationId="{C3D972DE-7353-47A0-9B90-296FF3265E7B}"/>
          </ac:spMkLst>
        </pc:spChg>
        <pc:spChg chg="add mod">
          <ac:chgData name="Urieth Attard" userId="75441522-1268-482d-b74b-a084f810ee66" providerId="ADAL" clId="{2348A42D-9BEC-44AB-8ED6-87DE5A65C696}" dt="2021-06-09T08:29:14.308" v="3870" actId="1076"/>
          <ac:spMkLst>
            <pc:docMk/>
            <pc:sldMk cId="4173113788" sldId="473"/>
            <ac:spMk id="19" creationId="{FDAF407D-8468-4C55-A440-DB074F614235}"/>
          </ac:spMkLst>
        </pc:spChg>
        <pc:spChg chg="add mod">
          <ac:chgData name="Urieth Attard" userId="75441522-1268-482d-b74b-a084f810ee66" providerId="ADAL" clId="{2348A42D-9BEC-44AB-8ED6-87DE5A65C696}" dt="2021-06-09T08:29:14.308" v="3870" actId="1076"/>
          <ac:spMkLst>
            <pc:docMk/>
            <pc:sldMk cId="4173113788" sldId="473"/>
            <ac:spMk id="20" creationId="{CA56E0D3-1157-4204-9117-01DBEA15F4FA}"/>
          </ac:spMkLst>
        </pc:spChg>
        <pc:spChg chg="add mod">
          <ac:chgData name="Urieth Attard" userId="75441522-1268-482d-b74b-a084f810ee66" providerId="ADAL" clId="{2348A42D-9BEC-44AB-8ED6-87DE5A65C696}" dt="2021-06-11T19:29:47.599" v="9386" actId="1076"/>
          <ac:spMkLst>
            <pc:docMk/>
            <pc:sldMk cId="4173113788" sldId="473"/>
            <ac:spMk id="21" creationId="{56C76C08-F450-4BB2-82A4-0201DB730FA8}"/>
          </ac:spMkLst>
        </pc:spChg>
        <pc:picChg chg="del">
          <ac:chgData name="Urieth Attard" userId="75441522-1268-482d-b74b-a084f810ee66" providerId="ADAL" clId="{2348A42D-9BEC-44AB-8ED6-87DE5A65C696}" dt="2021-06-09T08:16:26.230" v="3574" actId="478"/>
          <ac:picMkLst>
            <pc:docMk/>
            <pc:sldMk cId="4173113788" sldId="473"/>
            <ac:picMk id="4" creationId="{1016544E-755D-4302-ACC9-DEE730331921}"/>
          </ac:picMkLst>
        </pc:picChg>
      </pc:sldChg>
      <pc:sldChg chg="addSp delSp modSp add modAnim modNotesTx">
        <pc:chgData name="Urieth Attard" userId="75441522-1268-482d-b74b-a084f810ee66" providerId="ADAL" clId="{2348A42D-9BEC-44AB-8ED6-87DE5A65C696}" dt="2021-06-11T19:37:05.413" v="10299"/>
        <pc:sldMkLst>
          <pc:docMk/>
          <pc:sldMk cId="3969349664" sldId="475"/>
        </pc:sldMkLst>
        <pc:spChg chg="add mod">
          <ac:chgData name="Urieth Attard" userId="75441522-1268-482d-b74b-a084f810ee66" providerId="ADAL" clId="{2348A42D-9BEC-44AB-8ED6-87DE5A65C696}" dt="2021-06-09T08:43:18.114" v="4033" actId="1076"/>
          <ac:spMkLst>
            <pc:docMk/>
            <pc:sldMk cId="3969349664" sldId="475"/>
            <ac:spMk id="3" creationId="{940ECBAA-917A-45EA-BCBF-76EAF4097134}"/>
          </ac:spMkLst>
        </pc:spChg>
        <pc:spChg chg="add mod">
          <ac:chgData name="Urieth Attard" userId="75441522-1268-482d-b74b-a084f810ee66" providerId="ADAL" clId="{2348A42D-9BEC-44AB-8ED6-87DE5A65C696}" dt="2021-06-09T08:44:12.057" v="4051" actId="1076"/>
          <ac:spMkLst>
            <pc:docMk/>
            <pc:sldMk cId="3969349664" sldId="475"/>
            <ac:spMk id="8" creationId="{40A364A5-88B7-4252-B8A9-1347DC04A7B8}"/>
          </ac:spMkLst>
        </pc:spChg>
        <pc:picChg chg="add del mod">
          <ac:chgData name="Urieth Attard" userId="75441522-1268-482d-b74b-a084f810ee66" providerId="ADAL" clId="{2348A42D-9BEC-44AB-8ED6-87DE5A65C696}" dt="2021-06-09T08:44:09.385" v="4050" actId="1076"/>
          <ac:picMkLst>
            <pc:docMk/>
            <pc:sldMk cId="3969349664" sldId="475"/>
            <ac:picMk id="10" creationId="{EB82736B-00CE-4E57-BE64-E4FF7E8DFA0F}"/>
          </ac:picMkLst>
        </pc:picChg>
        <pc:cxnChg chg="mod">
          <ac:chgData name="Urieth Attard" userId="75441522-1268-482d-b74b-a084f810ee66" providerId="ADAL" clId="{2348A42D-9BEC-44AB-8ED6-87DE5A65C696}" dt="2021-06-09T08:43:15.722" v="4032" actId="1076"/>
          <ac:cxnSpMkLst>
            <pc:docMk/>
            <pc:sldMk cId="3969349664" sldId="475"/>
            <ac:cxnSpMk id="5" creationId="{BCA89592-706B-49CD-8EEA-A195F2D88348}"/>
          </ac:cxnSpMkLst>
        </pc:cxnChg>
      </pc:sldChg>
      <pc:sldChg chg="modSp add modAnim modNotesTx">
        <pc:chgData name="Urieth Attard" userId="75441522-1268-482d-b74b-a084f810ee66" providerId="ADAL" clId="{2348A42D-9BEC-44AB-8ED6-87DE5A65C696}" dt="2021-06-11T19:36:55.368" v="10296"/>
        <pc:sldMkLst>
          <pc:docMk/>
          <pc:sldMk cId="3613709217" sldId="476"/>
        </pc:sldMkLst>
        <pc:spChg chg="mod">
          <ac:chgData name="Urieth Attard" userId="75441522-1268-482d-b74b-a084f810ee66" providerId="ADAL" clId="{2348A42D-9BEC-44AB-8ED6-87DE5A65C696}" dt="2021-06-09T08:45:10.112" v="4111" actId="1076"/>
          <ac:spMkLst>
            <pc:docMk/>
            <pc:sldMk cId="3613709217" sldId="476"/>
            <ac:spMk id="11" creationId="{0ED011B6-1B1A-4342-B2AE-6C6695C186BB}"/>
          </ac:spMkLst>
        </pc:spChg>
        <pc:cxnChg chg="mod">
          <ac:chgData name="Urieth Attard" userId="75441522-1268-482d-b74b-a084f810ee66" providerId="ADAL" clId="{2348A42D-9BEC-44AB-8ED6-87DE5A65C696}" dt="2021-06-09T08:45:08.409" v="4110" actId="14100"/>
          <ac:cxnSpMkLst>
            <pc:docMk/>
            <pc:sldMk cId="3613709217" sldId="476"/>
            <ac:cxnSpMk id="5" creationId="{BCA89592-706B-49CD-8EEA-A195F2D88348}"/>
          </ac:cxnSpMkLst>
        </pc:cxnChg>
      </pc:sldChg>
      <pc:sldChg chg="modSp add ord modAnim modNotesTx">
        <pc:chgData name="Urieth Attard" userId="75441522-1268-482d-b74b-a084f810ee66" providerId="ADAL" clId="{2348A42D-9BEC-44AB-8ED6-87DE5A65C696}" dt="2021-06-11T19:36:43.522" v="10293"/>
        <pc:sldMkLst>
          <pc:docMk/>
          <pc:sldMk cId="2304626159" sldId="477"/>
        </pc:sldMkLst>
        <pc:spChg chg="mod">
          <ac:chgData name="Urieth Attard" userId="75441522-1268-482d-b74b-a084f810ee66" providerId="ADAL" clId="{2348A42D-9BEC-44AB-8ED6-87DE5A65C696}" dt="2021-06-09T08:45:39.809" v="4135" actId="14100"/>
          <ac:spMkLst>
            <pc:docMk/>
            <pc:sldMk cId="2304626159" sldId="477"/>
            <ac:spMk id="11" creationId="{0ED011B6-1B1A-4342-B2AE-6C6695C186BB}"/>
          </ac:spMkLst>
        </pc:spChg>
        <pc:cxnChg chg="mod">
          <ac:chgData name="Urieth Attard" userId="75441522-1268-482d-b74b-a084f810ee66" providerId="ADAL" clId="{2348A42D-9BEC-44AB-8ED6-87DE5A65C696}" dt="2021-06-09T08:45:23.737" v="4116" actId="14100"/>
          <ac:cxnSpMkLst>
            <pc:docMk/>
            <pc:sldMk cId="2304626159" sldId="477"/>
            <ac:cxnSpMk id="5" creationId="{BCA89592-706B-49CD-8EEA-A195F2D88348}"/>
          </ac:cxnSpMkLst>
        </pc:cxnChg>
      </pc:sldChg>
      <pc:sldChg chg="addSp delSp modSp add modAnim modNotesTx">
        <pc:chgData name="Urieth Attard" userId="75441522-1268-482d-b74b-a084f810ee66" providerId="ADAL" clId="{2348A42D-9BEC-44AB-8ED6-87DE5A65C696}" dt="2021-06-11T19:41:48.735" v="11201" actId="20577"/>
        <pc:sldMkLst>
          <pc:docMk/>
          <pc:sldMk cId="2448337748" sldId="478"/>
        </pc:sldMkLst>
        <pc:spChg chg="mod">
          <ac:chgData name="Urieth Attard" userId="75441522-1268-482d-b74b-a084f810ee66" providerId="ADAL" clId="{2348A42D-9BEC-44AB-8ED6-87DE5A65C696}" dt="2021-06-09T08:54:27.981" v="4202" actId="1076"/>
          <ac:spMkLst>
            <pc:docMk/>
            <pc:sldMk cId="2448337748" sldId="478"/>
            <ac:spMk id="2" creationId="{E02DA713-7E81-442F-8F36-6757B9D95F2D}"/>
          </ac:spMkLst>
        </pc:spChg>
        <pc:spChg chg="add mod">
          <ac:chgData name="Urieth Attard" userId="75441522-1268-482d-b74b-a084f810ee66" providerId="ADAL" clId="{2348A42D-9BEC-44AB-8ED6-87DE5A65C696}" dt="2021-06-09T08:54:16.341" v="4198" actId="1076"/>
          <ac:spMkLst>
            <pc:docMk/>
            <pc:sldMk cId="2448337748" sldId="478"/>
            <ac:spMk id="3" creationId="{21A2671B-1C01-4A65-8EAD-085FA533B210}"/>
          </ac:spMkLst>
        </pc:spChg>
        <pc:spChg chg="del">
          <ac:chgData name="Urieth Attard" userId="75441522-1268-482d-b74b-a084f810ee66" providerId="ADAL" clId="{2348A42D-9BEC-44AB-8ED6-87DE5A65C696}" dt="2021-06-09T08:45:50.053" v="4142" actId="478"/>
          <ac:spMkLst>
            <pc:docMk/>
            <pc:sldMk cId="2448337748" sldId="478"/>
            <ac:spMk id="6" creationId="{36139619-0DE9-4C64-8B7F-B2D8588FA6D8}"/>
          </ac:spMkLst>
        </pc:spChg>
        <pc:spChg chg="del">
          <ac:chgData name="Urieth Attard" userId="75441522-1268-482d-b74b-a084f810ee66" providerId="ADAL" clId="{2348A42D-9BEC-44AB-8ED6-87DE5A65C696}" dt="2021-06-09T08:45:48.431" v="4140" actId="478"/>
          <ac:spMkLst>
            <pc:docMk/>
            <pc:sldMk cId="2448337748" sldId="478"/>
            <ac:spMk id="11" creationId="{0ED011B6-1B1A-4342-B2AE-6C6695C186BB}"/>
          </ac:spMkLst>
        </pc:spChg>
        <pc:spChg chg="add mod">
          <ac:chgData name="Urieth Attard" userId="75441522-1268-482d-b74b-a084f810ee66" providerId="ADAL" clId="{2348A42D-9BEC-44AB-8ED6-87DE5A65C696}" dt="2021-06-09T08:54:14.037" v="4197" actId="1076"/>
          <ac:spMkLst>
            <pc:docMk/>
            <pc:sldMk cId="2448337748" sldId="478"/>
            <ac:spMk id="12" creationId="{3ED5A9E3-438A-44A5-BC04-20C8BEEA82C4}"/>
          </ac:spMkLst>
        </pc:spChg>
        <pc:spChg chg="add mod">
          <ac:chgData name="Urieth Attard" userId="75441522-1268-482d-b74b-a084f810ee66" providerId="ADAL" clId="{2348A42D-9BEC-44AB-8ED6-87DE5A65C696}" dt="2021-06-11T19:38:09.570" v="10447" actId="1076"/>
          <ac:spMkLst>
            <pc:docMk/>
            <pc:sldMk cId="2448337748" sldId="478"/>
            <ac:spMk id="13" creationId="{9446B5A6-775F-4E8B-9A55-5663F2A7D308}"/>
          </ac:spMkLst>
        </pc:spChg>
        <pc:spChg chg="del">
          <ac:chgData name="Urieth Attard" userId="75441522-1268-482d-b74b-a084f810ee66" providerId="ADAL" clId="{2348A42D-9BEC-44AB-8ED6-87DE5A65C696}" dt="2021-06-09T08:45:47.264" v="4139" actId="478"/>
          <ac:spMkLst>
            <pc:docMk/>
            <pc:sldMk cId="2448337748" sldId="478"/>
            <ac:spMk id="14" creationId="{0E0493C8-732E-4215-9119-CC9A1F72B44D}"/>
          </ac:spMkLst>
        </pc:spChg>
        <pc:spChg chg="add mod">
          <ac:chgData name="Urieth Attard" userId="75441522-1268-482d-b74b-a084f810ee66" providerId="ADAL" clId="{2348A42D-9BEC-44AB-8ED6-87DE5A65C696}" dt="2021-06-11T19:38:11.125" v="10448" actId="1076"/>
          <ac:spMkLst>
            <pc:docMk/>
            <pc:sldMk cId="2448337748" sldId="478"/>
            <ac:spMk id="15" creationId="{72E23535-0FA3-47C3-8684-E9B903AAF600}"/>
          </ac:spMkLst>
        </pc:spChg>
        <pc:spChg chg="add mod">
          <ac:chgData name="Urieth Attard" userId="75441522-1268-482d-b74b-a084f810ee66" providerId="ADAL" clId="{2348A42D-9BEC-44AB-8ED6-87DE5A65C696}" dt="2021-06-11T19:40:10.582" v="10729" actId="1076"/>
          <ac:spMkLst>
            <pc:docMk/>
            <pc:sldMk cId="2448337748" sldId="478"/>
            <ac:spMk id="16" creationId="{668A3980-9CFF-41D4-A316-965E4618B366}"/>
          </ac:spMkLst>
        </pc:spChg>
        <pc:picChg chg="del">
          <ac:chgData name="Urieth Attard" userId="75441522-1268-482d-b74b-a084f810ee66" providerId="ADAL" clId="{2348A42D-9BEC-44AB-8ED6-87DE5A65C696}" dt="2021-06-09T08:45:49.159" v="4141" actId="478"/>
          <ac:picMkLst>
            <pc:docMk/>
            <pc:sldMk cId="2448337748" sldId="478"/>
            <ac:picMk id="10" creationId="{EB82736B-00CE-4E57-BE64-E4FF7E8DFA0F}"/>
          </ac:picMkLst>
        </pc:picChg>
        <pc:picChg chg="add mod modCrop">
          <ac:chgData name="Urieth Attard" userId="75441522-1268-482d-b74b-a084f810ee66" providerId="ADAL" clId="{2348A42D-9BEC-44AB-8ED6-87DE5A65C696}" dt="2021-06-11T19:38:23.831" v="10453" actId="1076"/>
          <ac:picMkLst>
            <pc:docMk/>
            <pc:sldMk cId="2448337748" sldId="478"/>
            <ac:picMk id="17" creationId="{E8702588-9203-41D8-8A54-3F83A54E9E46}"/>
          </ac:picMkLst>
        </pc:picChg>
        <pc:picChg chg="del">
          <ac:chgData name="Urieth Attard" userId="75441522-1268-482d-b74b-a084f810ee66" providerId="ADAL" clId="{2348A42D-9BEC-44AB-8ED6-87DE5A65C696}" dt="2021-06-09T08:45:45.768" v="4138" actId="478"/>
          <ac:picMkLst>
            <pc:docMk/>
            <pc:sldMk cId="2448337748" sldId="478"/>
            <ac:picMk id="19" creationId="{2B08B38A-7C89-4D92-B56A-FA977EC0DA77}"/>
          </ac:picMkLst>
        </pc:picChg>
        <pc:picChg chg="add del mod">
          <ac:chgData name="Urieth Attard" userId="75441522-1268-482d-b74b-a084f810ee66" providerId="ADAL" clId="{2348A42D-9BEC-44AB-8ED6-87DE5A65C696}" dt="2021-06-09T08:55:36.312" v="4205" actId="478"/>
          <ac:picMkLst>
            <pc:docMk/>
            <pc:sldMk cId="2448337748" sldId="478"/>
            <ac:picMk id="9218" creationId="{6463DA89-183B-4AA0-B313-B99BC06F40DB}"/>
          </ac:picMkLst>
        </pc:picChg>
        <pc:picChg chg="add mod modCrop">
          <ac:chgData name="Urieth Attard" userId="75441522-1268-482d-b74b-a084f810ee66" providerId="ADAL" clId="{2348A42D-9BEC-44AB-8ED6-87DE5A65C696}" dt="2021-06-11T19:38:20.653" v="10451" actId="1076"/>
          <ac:picMkLst>
            <pc:docMk/>
            <pc:sldMk cId="2448337748" sldId="478"/>
            <ac:picMk id="9220" creationId="{26E2CE42-AFF4-42B7-A97B-52DD9CE34074}"/>
          </ac:picMkLst>
        </pc:picChg>
        <pc:cxnChg chg="add mod">
          <ac:chgData name="Urieth Attard" userId="75441522-1268-482d-b74b-a084f810ee66" providerId="ADAL" clId="{2348A42D-9BEC-44AB-8ED6-87DE5A65C696}" dt="2021-06-11T19:38:17.750" v="10450" actId="1582"/>
          <ac:cxnSpMkLst>
            <pc:docMk/>
            <pc:sldMk cId="2448337748" sldId="478"/>
            <ac:cxnSpMk id="5" creationId="{993F2B4C-CF67-4A0B-90BB-E645BBA262B3}"/>
          </ac:cxnSpMkLst>
        </pc:cxnChg>
        <pc:cxnChg chg="del">
          <ac:chgData name="Urieth Attard" userId="75441522-1268-482d-b74b-a084f810ee66" providerId="ADAL" clId="{2348A42D-9BEC-44AB-8ED6-87DE5A65C696}" dt="2021-06-09T08:45:51.500" v="4143" actId="478"/>
          <ac:cxnSpMkLst>
            <pc:docMk/>
            <pc:sldMk cId="2448337748" sldId="478"/>
            <ac:cxnSpMk id="5" creationId="{BCA89592-706B-49CD-8EEA-A195F2D88348}"/>
          </ac:cxnSpMkLst>
        </pc:cxnChg>
        <pc:cxnChg chg="add mod">
          <ac:chgData name="Urieth Attard" userId="75441522-1268-482d-b74b-a084f810ee66" providerId="ADAL" clId="{2348A42D-9BEC-44AB-8ED6-87DE5A65C696}" dt="2021-06-11T19:38:39.532" v="10458" actId="14100"/>
          <ac:cxnSpMkLst>
            <pc:docMk/>
            <pc:sldMk cId="2448337748" sldId="478"/>
            <ac:cxnSpMk id="14" creationId="{19AEFE8C-9CB3-41AC-8E4E-7E0394E60489}"/>
          </ac:cxnSpMkLst>
        </pc:cxnChg>
      </pc:sldChg>
      <pc:sldChg chg="addSp delSp modSp add delAnim modAnim modNotesTx">
        <pc:chgData name="Urieth Attard" userId="75441522-1268-482d-b74b-a084f810ee66" providerId="ADAL" clId="{2348A42D-9BEC-44AB-8ED6-87DE5A65C696}" dt="2021-06-11T19:16:30.457" v="7461" actId="20577"/>
        <pc:sldMkLst>
          <pc:docMk/>
          <pc:sldMk cId="1535979383" sldId="479"/>
        </pc:sldMkLst>
        <pc:spChg chg="mod">
          <ac:chgData name="Urieth Attard" userId="75441522-1268-482d-b74b-a084f810ee66" providerId="ADAL" clId="{2348A42D-9BEC-44AB-8ED6-87DE5A65C696}" dt="2021-06-11T19:13:55.188" v="7266" actId="1076"/>
          <ac:spMkLst>
            <pc:docMk/>
            <pc:sldMk cId="1535979383" sldId="479"/>
            <ac:spMk id="2" creationId="{E02DA713-7E81-442F-8F36-6757B9D95F2D}"/>
          </ac:spMkLst>
        </pc:spChg>
        <pc:spChg chg="add mod">
          <ac:chgData name="Urieth Attard" userId="75441522-1268-482d-b74b-a084f810ee66" providerId="ADAL" clId="{2348A42D-9BEC-44AB-8ED6-87DE5A65C696}" dt="2021-06-11T19:11:23.301" v="7195" actId="1076"/>
          <ac:spMkLst>
            <pc:docMk/>
            <pc:sldMk cId="1535979383" sldId="479"/>
            <ac:spMk id="5" creationId="{FD54BAFC-6C31-473A-84C5-A6D49A787C80}"/>
          </ac:spMkLst>
        </pc:spChg>
        <pc:spChg chg="del">
          <ac:chgData name="Urieth Attard" userId="75441522-1268-482d-b74b-a084f810ee66" providerId="ADAL" clId="{2348A42D-9BEC-44AB-8ED6-87DE5A65C696}" dt="2021-06-11T18:58:31.191" v="6824" actId="478"/>
          <ac:spMkLst>
            <pc:docMk/>
            <pc:sldMk cId="1535979383" sldId="479"/>
            <ac:spMk id="7" creationId="{FD241AD4-5783-4C81-952B-5D1F76090C71}"/>
          </ac:spMkLst>
        </pc:spChg>
        <pc:spChg chg="mod">
          <ac:chgData name="Urieth Attard" userId="75441522-1268-482d-b74b-a084f810ee66" providerId="ADAL" clId="{2348A42D-9BEC-44AB-8ED6-87DE5A65C696}" dt="2021-06-11T19:13:45.164" v="7262" actId="1076"/>
          <ac:spMkLst>
            <pc:docMk/>
            <pc:sldMk cId="1535979383" sldId="479"/>
            <ac:spMk id="8" creationId="{CD656976-2452-4F92-94F3-656FE16CDC21}"/>
          </ac:spMkLst>
        </pc:spChg>
        <pc:spChg chg="add mod">
          <ac:chgData name="Urieth Attard" userId="75441522-1268-482d-b74b-a084f810ee66" providerId="ADAL" clId="{2348A42D-9BEC-44AB-8ED6-87DE5A65C696}" dt="2021-06-11T19:13:46.991" v="7263" actId="1076"/>
          <ac:spMkLst>
            <pc:docMk/>
            <pc:sldMk cId="1535979383" sldId="479"/>
            <ac:spMk id="10" creationId="{5ACC1667-7574-428B-8A24-BCA6BCB2FD54}"/>
          </ac:spMkLst>
        </pc:spChg>
        <pc:spChg chg="add mod">
          <ac:chgData name="Urieth Attard" userId="75441522-1268-482d-b74b-a084f810ee66" providerId="ADAL" clId="{2348A42D-9BEC-44AB-8ED6-87DE5A65C696}" dt="2021-06-11T19:13:49.873" v="7264" actId="1076"/>
          <ac:spMkLst>
            <pc:docMk/>
            <pc:sldMk cId="1535979383" sldId="479"/>
            <ac:spMk id="12" creationId="{F83BA401-67F1-4EE4-AC45-383C64DD7859}"/>
          </ac:spMkLst>
        </pc:spChg>
        <pc:spChg chg="add mod">
          <ac:chgData name="Urieth Attard" userId="75441522-1268-482d-b74b-a084f810ee66" providerId="ADAL" clId="{2348A42D-9BEC-44AB-8ED6-87DE5A65C696}" dt="2021-06-11T19:13:52.117" v="7265" actId="1076"/>
          <ac:spMkLst>
            <pc:docMk/>
            <pc:sldMk cId="1535979383" sldId="479"/>
            <ac:spMk id="13" creationId="{4D4F17F6-BDD7-4B08-A88B-7EA3B1A2FDA7}"/>
          </ac:spMkLst>
        </pc:spChg>
        <pc:spChg chg="add mod">
          <ac:chgData name="Urieth Attard" userId="75441522-1268-482d-b74b-a084f810ee66" providerId="ADAL" clId="{2348A42D-9BEC-44AB-8ED6-87DE5A65C696}" dt="2021-06-11T19:14:10.175" v="7276" actId="207"/>
          <ac:spMkLst>
            <pc:docMk/>
            <pc:sldMk cId="1535979383" sldId="479"/>
            <ac:spMk id="14" creationId="{958F73D4-0CFD-4531-915D-81363D81B7F7}"/>
          </ac:spMkLst>
        </pc:spChg>
        <pc:graphicFrameChg chg="add del mod">
          <ac:chgData name="Urieth Attard" userId="75441522-1268-482d-b74b-a084f810ee66" providerId="ADAL" clId="{2348A42D-9BEC-44AB-8ED6-87DE5A65C696}" dt="2021-06-11T19:08:06.078" v="7097" actId="1032"/>
          <ac:graphicFrameMkLst>
            <pc:docMk/>
            <pc:sldMk cId="1535979383" sldId="479"/>
            <ac:graphicFrameMk id="3" creationId="{24AC9631-0726-4C8B-994D-CC44E97F89A0}"/>
          </ac:graphicFrameMkLst>
        </pc:graphicFrameChg>
        <pc:graphicFrameChg chg="del">
          <ac:chgData name="Urieth Attard" userId="75441522-1268-482d-b74b-a084f810ee66" providerId="ADAL" clId="{2348A42D-9BEC-44AB-8ED6-87DE5A65C696}" dt="2021-06-11T18:58:20.363" v="6818" actId="478"/>
          <ac:graphicFrameMkLst>
            <pc:docMk/>
            <pc:sldMk cId="1535979383" sldId="479"/>
            <ac:graphicFrameMk id="4" creationId="{F94051B5-8ABA-4D79-8913-1C880D302CE6}"/>
          </ac:graphicFrameMkLst>
        </pc:graphicFrameChg>
        <pc:picChg chg="del">
          <ac:chgData name="Urieth Attard" userId="75441522-1268-482d-b74b-a084f810ee66" providerId="ADAL" clId="{2348A42D-9BEC-44AB-8ED6-87DE5A65C696}" dt="2021-06-11T18:58:23.587" v="6820" actId="478"/>
          <ac:picMkLst>
            <pc:docMk/>
            <pc:sldMk cId="1535979383" sldId="479"/>
            <ac:picMk id="6" creationId="{AF0A59C2-6123-4DF4-ABD8-1CD4F9E1A9C4}"/>
          </ac:picMkLst>
        </pc:picChg>
        <pc:picChg chg="del">
          <ac:chgData name="Urieth Attard" userId="75441522-1268-482d-b74b-a084f810ee66" providerId="ADAL" clId="{2348A42D-9BEC-44AB-8ED6-87DE5A65C696}" dt="2021-06-11T18:58:21.913" v="6819" actId="478"/>
          <ac:picMkLst>
            <pc:docMk/>
            <pc:sldMk cId="1535979383" sldId="479"/>
            <ac:picMk id="1034" creationId="{50368295-F57D-40B8-9271-0414775FFD4F}"/>
          </ac:picMkLst>
        </pc:picChg>
      </pc:sldChg>
      <pc:sldChg chg="addSp delSp modSp add setBg delAnim modAnim modNotesTx">
        <pc:chgData name="Urieth Attard" userId="75441522-1268-482d-b74b-a084f810ee66" providerId="ADAL" clId="{2348A42D-9BEC-44AB-8ED6-87DE5A65C696}" dt="2021-06-11T19:27:44.392" v="9167" actId="20577"/>
        <pc:sldMkLst>
          <pc:docMk/>
          <pc:sldMk cId="423937847" sldId="480"/>
        </pc:sldMkLst>
        <pc:spChg chg="del">
          <ac:chgData name="Urieth Attard" userId="75441522-1268-482d-b74b-a084f810ee66" providerId="ADAL" clId="{2348A42D-9BEC-44AB-8ED6-87DE5A65C696}" dt="2021-06-11T19:24:47.939" v="8660" actId="478"/>
          <ac:spMkLst>
            <pc:docMk/>
            <pc:sldMk cId="423937847" sldId="480"/>
            <ac:spMk id="6" creationId="{E8B36BFF-2129-4C25-AA06-E9601A1981C6}"/>
          </ac:spMkLst>
        </pc:spChg>
        <pc:spChg chg="add ord">
          <ac:chgData name="Urieth Attard" userId="75441522-1268-482d-b74b-a084f810ee66" providerId="ADAL" clId="{2348A42D-9BEC-44AB-8ED6-87DE5A65C696}" dt="2021-06-11T19:25:07.647" v="8663" actId="167"/>
          <ac:spMkLst>
            <pc:docMk/>
            <pc:sldMk cId="423937847" sldId="480"/>
            <ac:spMk id="7" creationId="{9F68DDD9-D848-4366-874D-83D546241B23}"/>
          </ac:spMkLst>
        </pc:spChg>
        <pc:spChg chg="del">
          <ac:chgData name="Urieth Attard" userId="75441522-1268-482d-b74b-a084f810ee66" providerId="ADAL" clId="{2348A42D-9BEC-44AB-8ED6-87DE5A65C696}" dt="2021-06-11T19:24:47.939" v="8660" actId="478"/>
          <ac:spMkLst>
            <pc:docMk/>
            <pc:sldMk cId="423937847" sldId="480"/>
            <ac:spMk id="9" creationId="{C8B11CC4-9840-4CA8-A05B-14514F6D3DDE}"/>
          </ac:spMkLst>
        </pc:spChg>
        <pc:picChg chg="mod modCrop">
          <ac:chgData name="Urieth Attard" userId="75441522-1268-482d-b74b-a084f810ee66" providerId="ADAL" clId="{2348A42D-9BEC-44AB-8ED6-87DE5A65C696}" dt="2021-06-11T19:27:15.271" v="9082" actId="1076"/>
          <ac:picMkLst>
            <pc:docMk/>
            <pc:sldMk cId="423937847" sldId="480"/>
            <ac:picMk id="5" creationId="{BCCEF7AE-7818-4945-829A-6EAC2EB4A3C2}"/>
          </ac:picMkLst>
        </pc:picChg>
        <pc:picChg chg="del">
          <ac:chgData name="Urieth Attard" userId="75441522-1268-482d-b74b-a084f810ee66" providerId="ADAL" clId="{2348A42D-9BEC-44AB-8ED6-87DE5A65C696}" dt="2021-06-11T19:24:45.305" v="8659" actId="478"/>
          <ac:picMkLst>
            <pc:docMk/>
            <pc:sldMk cId="423937847" sldId="480"/>
            <ac:picMk id="2052" creationId="{506FFA13-F8A8-48B9-A8A9-6CAD14B38142}"/>
          </ac:picMkLst>
        </pc:picChg>
        <pc:cxnChg chg="add mod">
          <ac:chgData name="Urieth Attard" userId="75441522-1268-482d-b74b-a084f810ee66" providerId="ADAL" clId="{2348A42D-9BEC-44AB-8ED6-87DE5A65C696}" dt="2021-06-11T19:27:19.618" v="9084" actId="1076"/>
          <ac:cxnSpMkLst>
            <pc:docMk/>
            <pc:sldMk cId="423937847" sldId="480"/>
            <ac:cxnSpMk id="3" creationId="{8AECE0AD-C988-4145-B95E-F42A9673F58B}"/>
          </ac:cxnSpMkLst>
        </pc:cxnChg>
      </pc:sldChg>
    </pc:docChg>
  </pc:docChgLst>
  <pc:docChgLst>
    <pc:chgData name="Urieth Attard" userId="75441522-1268-482d-b74b-a084f810ee66" providerId="ADAL" clId="{7B04CBA4-28D8-48F6-B3C4-DBA95994A8FE}"/>
  </pc:docChgLst>
  <pc:docChgLst>
    <pc:chgData name="Urieth Attard" userId="75441522-1268-482d-b74b-a084f810ee66" providerId="ADAL" clId="{C4084475-A165-4CE6-BEAF-3AEE792DD3B5}"/>
    <pc:docChg chg="undo custSel modSld">
      <pc:chgData name="Urieth Attard" userId="75441522-1268-482d-b74b-a084f810ee66" providerId="ADAL" clId="{C4084475-A165-4CE6-BEAF-3AEE792DD3B5}" dt="2021-05-29T03:45:42.533" v="2433"/>
      <pc:docMkLst>
        <pc:docMk/>
      </pc:docMkLst>
      <pc:sldChg chg="mod modTransition modShow">
        <pc:chgData name="Urieth Attard" userId="75441522-1268-482d-b74b-a084f810ee66" providerId="ADAL" clId="{C4084475-A165-4CE6-BEAF-3AEE792DD3B5}" dt="2021-05-29T03:45:42.533" v="2433"/>
        <pc:sldMkLst>
          <pc:docMk/>
          <pc:sldMk cId="2961034297" sldId="395"/>
        </pc:sldMkLst>
      </pc:sldChg>
    </pc:docChg>
  </pc:docChgLst>
  <pc:docChgLst>
    <pc:chgData name="Urieth Attard" userId="75441522-1268-482d-b74b-a084f810ee66" providerId="ADAL" clId="{CE4BDF59-9AA2-48A0-8DC5-46D23A40FF93}"/>
    <pc:docChg chg="undo custSel addSld delSld modSld">
      <pc:chgData name="Urieth Attard" userId="75441522-1268-482d-b74b-a084f810ee66" providerId="ADAL" clId="{CE4BDF59-9AA2-48A0-8DC5-46D23A40FF93}" dt="2021-08-27T10:51:38.794" v="96" actId="6549"/>
      <pc:docMkLst>
        <pc:docMk/>
      </pc:docMkLst>
      <pc:sldChg chg="modNotesTx">
        <pc:chgData name="Urieth Attard" userId="75441522-1268-482d-b74b-a084f810ee66" providerId="ADAL" clId="{CE4BDF59-9AA2-48A0-8DC5-46D23A40FF93}" dt="2021-08-27T10:49:12.682" v="40" actId="6549"/>
        <pc:sldMkLst>
          <pc:docMk/>
          <pc:sldMk cId="2808312611" sldId="299"/>
        </pc:sldMkLst>
      </pc:sldChg>
      <pc:sldChg chg="modSp mod modTransition modShow">
        <pc:chgData name="Urieth Attard" userId="75441522-1268-482d-b74b-a084f810ee66" providerId="ADAL" clId="{CE4BDF59-9AA2-48A0-8DC5-46D23A40FF93}" dt="2021-08-27T10:06:45.827" v="31" actId="2711"/>
        <pc:sldMkLst>
          <pc:docMk/>
          <pc:sldMk cId="4109764292" sldId="307"/>
        </pc:sldMkLst>
        <pc:spChg chg="mod">
          <ac:chgData name="Urieth Attard" userId="75441522-1268-482d-b74b-a084f810ee66" providerId="ADAL" clId="{CE4BDF59-9AA2-48A0-8DC5-46D23A40FF93}" dt="2021-08-27T10:06:45.827" v="31" actId="2711"/>
          <ac:spMkLst>
            <pc:docMk/>
            <pc:sldMk cId="4109764292" sldId="307"/>
            <ac:spMk id="5" creationId="{D6BE8F0F-99CA-4624-BE99-E95152857094}"/>
          </ac:spMkLst>
        </pc:spChg>
      </pc:sldChg>
      <pc:sldChg chg="modSp modNotesTx">
        <pc:chgData name="Urieth Attard" userId="75441522-1268-482d-b74b-a084f810ee66" providerId="ADAL" clId="{CE4BDF59-9AA2-48A0-8DC5-46D23A40FF93}" dt="2021-08-27T10:50:59.005" v="89" actId="6549"/>
        <pc:sldMkLst>
          <pc:docMk/>
          <pc:sldMk cId="553465391" sldId="343"/>
        </pc:sldMkLst>
        <pc:spChg chg="mod">
          <ac:chgData name="Urieth Attard" userId="75441522-1268-482d-b74b-a084f810ee66" providerId="ADAL" clId="{CE4BDF59-9AA2-48A0-8DC5-46D23A40FF93}" dt="2021-08-27T10:08:18.273" v="32" actId="1076"/>
          <ac:spMkLst>
            <pc:docMk/>
            <pc:sldMk cId="553465391" sldId="343"/>
            <ac:spMk id="6" creationId="{E8B36BFF-2129-4C25-AA06-E9601A1981C6}"/>
          </ac:spMkLst>
        </pc:spChg>
        <pc:spChg chg="mod">
          <ac:chgData name="Urieth Attard" userId="75441522-1268-482d-b74b-a084f810ee66" providerId="ADAL" clId="{CE4BDF59-9AA2-48A0-8DC5-46D23A40FF93}" dt="2021-08-27T10:08:25.213" v="34" actId="1076"/>
          <ac:spMkLst>
            <pc:docMk/>
            <pc:sldMk cId="553465391" sldId="343"/>
            <ac:spMk id="9" creationId="{C8B11CC4-9840-4CA8-A05B-14514F6D3DDE}"/>
          </ac:spMkLst>
        </pc:spChg>
        <pc:picChg chg="mod">
          <ac:chgData name="Urieth Attard" userId="75441522-1268-482d-b74b-a084f810ee66" providerId="ADAL" clId="{CE4BDF59-9AA2-48A0-8DC5-46D23A40FF93}" dt="2021-08-27T10:13:29.765" v="38" actId="1076"/>
          <ac:picMkLst>
            <pc:docMk/>
            <pc:sldMk cId="553465391" sldId="343"/>
            <ac:picMk id="5" creationId="{BCCEF7AE-7818-4945-829A-6EAC2EB4A3C2}"/>
          </ac:picMkLst>
        </pc:picChg>
        <pc:picChg chg="mod">
          <ac:chgData name="Urieth Attard" userId="75441522-1268-482d-b74b-a084f810ee66" providerId="ADAL" clId="{CE4BDF59-9AA2-48A0-8DC5-46D23A40FF93}" dt="2021-08-27T10:08:23.165" v="33" actId="1076"/>
          <ac:picMkLst>
            <pc:docMk/>
            <pc:sldMk cId="553465391" sldId="343"/>
            <ac:picMk id="2052" creationId="{506FFA13-F8A8-48B9-A8A9-6CAD14B38142}"/>
          </ac:picMkLst>
        </pc:picChg>
      </pc:sldChg>
      <pc:sldChg chg="mod modTransition modShow">
        <pc:chgData name="Urieth Attard" userId="75441522-1268-482d-b74b-a084f810ee66" providerId="ADAL" clId="{CE4BDF59-9AA2-48A0-8DC5-46D23A40FF93}" dt="2021-08-27T10:08:35.900" v="36"/>
        <pc:sldMkLst>
          <pc:docMk/>
          <pc:sldMk cId="2961034297" sldId="395"/>
        </pc:sldMkLst>
      </pc:sldChg>
      <pc:sldChg chg="modNotesTx">
        <pc:chgData name="Urieth Attard" userId="75441522-1268-482d-b74b-a084f810ee66" providerId="ADAL" clId="{CE4BDF59-9AA2-48A0-8DC5-46D23A40FF93}" dt="2021-08-27T10:49:18.516" v="41" actId="6549"/>
        <pc:sldMkLst>
          <pc:docMk/>
          <pc:sldMk cId="2193188439" sldId="396"/>
        </pc:sldMkLst>
      </pc:sldChg>
      <pc:sldChg chg="modNotesTx">
        <pc:chgData name="Urieth Attard" userId="75441522-1268-482d-b74b-a084f810ee66" providerId="ADAL" clId="{CE4BDF59-9AA2-48A0-8DC5-46D23A40FF93}" dt="2021-08-27T10:49:08.565" v="39" actId="6549"/>
        <pc:sldMkLst>
          <pc:docMk/>
          <pc:sldMk cId="3697312210" sldId="449"/>
        </pc:sldMkLst>
      </pc:sldChg>
      <pc:sldChg chg="modNotesTx">
        <pc:chgData name="Urieth Attard" userId="75441522-1268-482d-b74b-a084f810ee66" providerId="ADAL" clId="{CE4BDF59-9AA2-48A0-8DC5-46D23A40FF93}" dt="2021-08-27T10:49:36.833" v="42" actId="6549"/>
        <pc:sldMkLst>
          <pc:docMk/>
          <pc:sldMk cId="1565314552" sldId="452"/>
        </pc:sldMkLst>
      </pc:sldChg>
      <pc:sldChg chg="modNotesTx">
        <pc:chgData name="Urieth Attard" userId="75441522-1268-482d-b74b-a084f810ee66" providerId="ADAL" clId="{CE4BDF59-9AA2-48A0-8DC5-46D23A40FF93}" dt="2021-08-27T10:51:38.794" v="96" actId="6549"/>
        <pc:sldMkLst>
          <pc:docMk/>
          <pc:sldMk cId="1186687808" sldId="456"/>
        </pc:sldMkLst>
      </pc:sldChg>
      <pc:sldChg chg="modNotesTx">
        <pc:chgData name="Urieth Attard" userId="75441522-1268-482d-b74b-a084f810ee66" providerId="ADAL" clId="{CE4BDF59-9AA2-48A0-8DC5-46D23A40FF93}" dt="2021-08-27T10:49:44.136" v="44" actId="6549"/>
        <pc:sldMkLst>
          <pc:docMk/>
          <pc:sldMk cId="242783385" sldId="466"/>
        </pc:sldMkLst>
      </pc:sldChg>
      <pc:sldChg chg="modNotesTx">
        <pc:chgData name="Urieth Attard" userId="75441522-1268-482d-b74b-a084f810ee66" providerId="ADAL" clId="{CE4BDF59-9AA2-48A0-8DC5-46D23A40FF93}" dt="2021-08-27T10:49:47.407" v="45" actId="6549"/>
        <pc:sldMkLst>
          <pc:docMk/>
          <pc:sldMk cId="948082529" sldId="467"/>
        </pc:sldMkLst>
      </pc:sldChg>
      <pc:sldChg chg="modNotesTx">
        <pc:chgData name="Urieth Attard" userId="75441522-1268-482d-b74b-a084f810ee66" providerId="ADAL" clId="{CE4BDF59-9AA2-48A0-8DC5-46D23A40FF93}" dt="2021-08-27T10:49:50.577" v="46" actId="6549"/>
        <pc:sldMkLst>
          <pc:docMk/>
          <pc:sldMk cId="2033378682" sldId="468"/>
        </pc:sldMkLst>
      </pc:sldChg>
      <pc:sldChg chg="modNotesTx">
        <pc:chgData name="Urieth Attard" userId="75441522-1268-482d-b74b-a084f810ee66" providerId="ADAL" clId="{CE4BDF59-9AA2-48A0-8DC5-46D23A40FF93}" dt="2021-08-27T10:49:54.037" v="47" actId="6549"/>
        <pc:sldMkLst>
          <pc:docMk/>
          <pc:sldMk cId="599761581" sldId="469"/>
        </pc:sldMkLst>
      </pc:sldChg>
      <pc:sldChg chg="modNotesTx">
        <pc:chgData name="Urieth Attard" userId="75441522-1268-482d-b74b-a084f810ee66" providerId="ADAL" clId="{CE4BDF59-9AA2-48A0-8DC5-46D23A40FF93}" dt="2021-08-27T10:49:57.794" v="48" actId="6549"/>
        <pc:sldMkLst>
          <pc:docMk/>
          <pc:sldMk cId="1267036385" sldId="470"/>
        </pc:sldMkLst>
      </pc:sldChg>
      <pc:sldChg chg="add del modNotesTx">
        <pc:chgData name="Urieth Attard" userId="75441522-1268-482d-b74b-a084f810ee66" providerId="ADAL" clId="{CE4BDF59-9AA2-48A0-8DC5-46D23A40FF93}" dt="2021-08-27T10:50:09.975" v="51" actId="6549"/>
        <pc:sldMkLst>
          <pc:docMk/>
          <pc:sldMk cId="2473746339" sldId="471"/>
        </pc:sldMkLst>
      </pc:sldChg>
      <pc:sldChg chg="modNotesTx">
        <pc:chgData name="Urieth Attard" userId="75441522-1268-482d-b74b-a084f810ee66" providerId="ADAL" clId="{CE4BDF59-9AA2-48A0-8DC5-46D23A40FF93}" dt="2021-08-27T10:51:10.100" v="91" actId="6549"/>
        <pc:sldMkLst>
          <pc:docMk/>
          <pc:sldMk cId="4173113788" sldId="473"/>
        </pc:sldMkLst>
      </pc:sldChg>
      <pc:sldChg chg="modNotesTx">
        <pc:chgData name="Urieth Attard" userId="75441522-1268-482d-b74b-a084f810ee66" providerId="ADAL" clId="{CE4BDF59-9AA2-48A0-8DC5-46D23A40FF93}" dt="2021-08-27T10:51:35.562" v="95" actId="6549"/>
        <pc:sldMkLst>
          <pc:docMk/>
          <pc:sldMk cId="3969349664" sldId="475"/>
        </pc:sldMkLst>
      </pc:sldChg>
      <pc:sldChg chg="modNotesTx">
        <pc:chgData name="Urieth Attard" userId="75441522-1268-482d-b74b-a084f810ee66" providerId="ADAL" clId="{CE4BDF59-9AA2-48A0-8DC5-46D23A40FF93}" dt="2021-08-27T10:51:31.877" v="94" actId="6549"/>
        <pc:sldMkLst>
          <pc:docMk/>
          <pc:sldMk cId="3613709217" sldId="476"/>
        </pc:sldMkLst>
      </pc:sldChg>
      <pc:sldChg chg="modNotesTx">
        <pc:chgData name="Urieth Attard" userId="75441522-1268-482d-b74b-a084f810ee66" providerId="ADAL" clId="{CE4BDF59-9AA2-48A0-8DC5-46D23A40FF93}" dt="2021-08-27T10:51:29.029" v="93" actId="6549"/>
        <pc:sldMkLst>
          <pc:docMk/>
          <pc:sldMk cId="2304626159" sldId="477"/>
        </pc:sldMkLst>
      </pc:sldChg>
      <pc:sldChg chg="modNotesTx">
        <pc:chgData name="Urieth Attard" userId="75441522-1268-482d-b74b-a084f810ee66" providerId="ADAL" clId="{CE4BDF59-9AA2-48A0-8DC5-46D23A40FF93}" dt="2021-08-27T10:51:25.931" v="92" actId="6549"/>
        <pc:sldMkLst>
          <pc:docMk/>
          <pc:sldMk cId="2448337748" sldId="478"/>
        </pc:sldMkLst>
      </pc:sldChg>
      <pc:sldChg chg="modNotesTx">
        <pc:chgData name="Urieth Attard" userId="75441522-1268-482d-b74b-a084f810ee66" providerId="ADAL" clId="{CE4BDF59-9AA2-48A0-8DC5-46D23A40FF93}" dt="2021-08-27T10:49:40.578" v="43" actId="6549"/>
        <pc:sldMkLst>
          <pc:docMk/>
          <pc:sldMk cId="1535979383" sldId="479"/>
        </pc:sldMkLst>
      </pc:sldChg>
      <pc:sldChg chg="modNotesTx">
        <pc:chgData name="Urieth Attard" userId="75441522-1268-482d-b74b-a084f810ee66" providerId="ADAL" clId="{CE4BDF59-9AA2-48A0-8DC5-46D23A40FF93}" dt="2021-08-27T10:51:04.537" v="90" actId="6549"/>
        <pc:sldMkLst>
          <pc:docMk/>
          <pc:sldMk cId="423937847" sldId="4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4264-F0AF-4A99-9FF8-C350DA0993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95503-973E-44E8-804E-40028B9AF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6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713DE-6C4E-42F8-B8CC-64CB9327C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1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6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7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0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why don’t you try doing one for yourself.  If not for yourself you can do one for a person in your family. You can use the information you collected about the hobbies of your family members in our first lesson.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2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This is an Information Gap activity.   Learners need to have the handout that is available with this lesson.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9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0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83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6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03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3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A16BC-090B-4809-B51F-B39A798812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13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19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8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5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going to meet some people who are sharing some information about their hobbies.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0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7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5503-973E-44E8-804E-40028B9AFC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894C-B16A-4602-B0BD-89C90823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85D18-B013-46EF-AFDB-3EB4B520E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8DF86-68D9-46E7-B44B-01FDECFD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E3CC-BA50-4370-95B3-FEC2214E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94F5-9B51-4CEE-A9C1-6C944C93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8100-18F8-4C25-A4B6-E0E46101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E5E78-E84B-412B-9485-12E157729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1E93-B892-4E48-AEB1-204B7652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DF45-840B-4F68-BD76-2FDA5F98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240D-B90C-4B81-A665-39AFE0B1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1805D-FA29-4E96-89C1-1109953D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99EE6-7A80-4B6B-ABEF-589998386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068C-F664-4BE4-A4C5-21950423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8002-AA39-4B6B-9D6C-2BB61335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FD343-661A-46D8-83FD-25C1A849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1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0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1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6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6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3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9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43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A93D-F730-4D7C-BB9A-B923D1C0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51EA-F50A-4C3E-9739-C4BD85C1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F6F9-EEFC-4D97-A669-95EB37C5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9ED6E-BAD1-4DEC-96DB-7F62D664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420-474D-4645-85EB-CD55C052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6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9D2D-127F-4302-9B95-6464D6E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169D-3AA6-409B-9B9E-84A9EA051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E064-3F02-4DB6-BF1C-C8E66BCF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5EC2-C10C-45F9-9B37-CCB5324C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21A9-BC8B-4D83-A538-77A33D6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66DC-B119-401E-8F06-790D330A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1435-490E-4B22-9AE5-8D05207C9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619D5-6849-43DC-A52B-4BABDE423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BF728-79B4-42F5-8420-D2919A7E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B21-2EDC-4F1E-B417-26B2B87C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7CCB6-1A21-4E66-A14E-BE4307B5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0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99A6-AC40-42CE-BDFB-12131178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EC631-915A-413A-9D87-5134804E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2F998-FFFE-4C0C-8804-BBD3A0668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4EF67-B03A-40EA-816E-7B2CCE2A4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0759F-B8F7-428C-BCF4-D4B4A816C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9CED7-CEE6-485F-B22E-CBA9D4AE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99101-0DF3-4F53-B04A-9A922325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BE0C4-1E14-4D9A-ABC5-98744864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65AA-69EF-4A49-A883-A0C3886D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2AEE0-DB40-4367-8682-5701985B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E818E-D4C5-4B5C-94A9-9F8773D9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2658E-7870-4AB5-BDF1-DDC1A213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1E2A2-BE3A-4F76-B441-672C1629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1B889-6E46-40D6-94D1-9944676E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2749-4037-499D-B63A-8A36FBF6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D3DC-56E7-4C87-84C0-70D22555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0B5C-4581-44DE-8795-F71CBC87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6007C-81BC-4D02-B2CE-4F2EA0F37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E21DD-08DA-4413-A836-5197FC9E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76C23-17BD-4DCD-8948-6435211C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73DF7-9C77-4EC3-BC22-65A4686F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4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34AD-AA52-4DF6-8DB4-D57F7C2F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12210-F6BB-4335-B2D2-06DFEB5DC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97ACC-9933-4624-A96A-9688262A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4DB4-4EE9-4328-9A3E-5B250FFF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D24AC-301C-4E07-81AB-3882C7C1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D91B2-411B-43BB-A4ED-B5B2A1E9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6F058-8E75-47B6-B293-FFFBD86F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763B-20C1-4254-9C82-37C60D3C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F6AB-9D94-4981-AB29-581181B1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C35F-45BD-4C6D-AB7D-3E26DC93BEA7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9552-3D4F-4892-BFFA-3501139DB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3796-8ADF-4225-8109-2C9DB80E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F552-9F7E-41FC-B297-06B7757AB673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2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englishprimarymalta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3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Rectangle 14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A4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42B64C-BD8D-41F4-9502-2B30D5E31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chemeClr val="accent1">
                    <a:lumMod val="50000"/>
                  </a:schemeClr>
                </a:solidFill>
                <a:latin typeface="KG Neatly Printed" panose="02000506000000020003" pitchFamily="2" charset="0"/>
                <a:ea typeface="All Things Pink" panose="02000203000000000000" pitchFamily="2" charset="0"/>
              </a:rPr>
              <a:t>Hobbies and Free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D5CAC-2235-4E22-8BCC-AA4B3838D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rgbClr val="4472C4"/>
                </a:solidFill>
                <a:latin typeface="KG Neatly Printed" panose="02000506000000020003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4: Speaking</a:t>
            </a:r>
          </a:p>
        </p:txBody>
      </p:sp>
      <p:pic>
        <p:nvPicPr>
          <p:cNvPr id="1030" name="Picture 6" descr="Hobbies – Go! Gaelic">
            <a:extLst>
              <a:ext uri="{FF2B5EF4-FFF2-40B4-BE49-F238E27FC236}">
                <a16:creationId xmlns:a16="http://schemas.microsoft.com/office/drawing/2014/main" id="{D25E40E3-41FD-4702-9C7C-1B909B326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8" b="6558"/>
          <a:stretch/>
        </p:blipFill>
        <p:spPr bwMode="auto">
          <a:xfrm>
            <a:off x="132328" y="233919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1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39453"/>
              </p:ext>
            </p:extLst>
          </p:nvPr>
        </p:nvGraphicFramePr>
        <p:xfrm>
          <a:off x="4584032" y="340711"/>
          <a:ext cx="7039020" cy="4082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9476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41954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Nora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about 2 hours everyday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Every 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plays computer games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864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  <a:p>
                      <a:endParaRPr lang="en-GB" sz="2800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plays multiplayer games with her friends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Often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reads computer magazines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In Summer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goes to coding classes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 rot="256284">
            <a:off x="6032196" y="4101158"/>
            <a:ext cx="2621092" cy="2476793"/>
          </a:xfrm>
          <a:prstGeom prst="roundRect">
            <a:avLst>
              <a:gd name="adj" fmla="val 17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…</a:t>
            </a:r>
            <a:r>
              <a:rPr lang="en-GB" sz="2400" dirty="0">
                <a:latin typeface="Letters for Learners" pitchFamily="2" charset="0"/>
              </a:rPr>
              <a:t>.  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….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She….everyday.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Sometimes, she…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often…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In Summer…	</a:t>
            </a:r>
            <a:endParaRPr lang="en-GB" sz="2400" dirty="0">
              <a:latin typeface="Letters for Learner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205798">
            <a:off x="1135925" y="1214598"/>
            <a:ext cx="152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Nora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Computer Whiz Kid Stock Photo - Download Image Now - iStock">
            <a:extLst>
              <a:ext uri="{FF2B5EF4-FFF2-40B4-BE49-F238E27FC236}">
                <a16:creationId xmlns:a16="http://schemas.microsoft.com/office/drawing/2014/main" id="{AF119ACA-8E53-4EF6-8829-FB0090FC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0" y="2222036"/>
            <a:ext cx="4149904" cy="271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2500680" y="1496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49347"/>
              </p:ext>
            </p:extLst>
          </p:nvPr>
        </p:nvGraphicFramePr>
        <p:xfrm>
          <a:off x="4838008" y="384654"/>
          <a:ext cx="7001171" cy="4082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297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10287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Ryan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1 hour everyday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Twice a week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guitar lessons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864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Every day</a:t>
                      </a:r>
                    </a:p>
                    <a:p>
                      <a:endParaRPr lang="en-GB" sz="2800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listens to music and practices the guitar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Often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rides his bike after school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On Saturday nights,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watches a movie with his family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 rot="256284">
            <a:off x="6822614" y="4212636"/>
            <a:ext cx="3031959" cy="2476793"/>
          </a:xfrm>
          <a:prstGeom prst="roundRect">
            <a:avLst>
              <a:gd name="adj" fmla="val 17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…</a:t>
            </a:r>
            <a:r>
              <a:rPr lang="en-GB" sz="2400" dirty="0">
                <a:latin typeface="Letters for Learners" pitchFamily="2" charset="0"/>
              </a:rPr>
              <a:t>.  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He ….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Twice a week, he….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He...everyday.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He often…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On Saturday nights…	</a:t>
            </a:r>
            <a:endParaRPr lang="en-GB" sz="2400" dirty="0">
              <a:latin typeface="Letters for Learner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205798">
            <a:off x="1125505" y="1214598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Ryan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7,331 Young Boy Playing Guitar Photos - Free &amp;amp; Royalty-Free Stock Photos  from Dreamstime">
            <a:extLst>
              <a:ext uri="{FF2B5EF4-FFF2-40B4-BE49-F238E27FC236}">
                <a16:creationId xmlns:a16="http://schemas.microsoft.com/office/drawing/2014/main" id="{146D55AD-E05D-4224-AF07-24782673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150">
            <a:off x="298776" y="2216572"/>
            <a:ext cx="4405936" cy="293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2500680" y="1496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70534"/>
              </p:ext>
            </p:extLst>
          </p:nvPr>
        </p:nvGraphicFramePr>
        <p:xfrm>
          <a:off x="4838008" y="1102559"/>
          <a:ext cx="7001171" cy="4116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297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10287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Naomi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2 hours every week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Once a week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attends girl guides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460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Often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reads adventure books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goes window shopping with her mum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During the weekend,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loves to be outdoors, goes hiking or camping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146532">
            <a:off x="1490000" y="729609"/>
            <a:ext cx="179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Naomi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Friendship and the Teenage Girl - Who&amp;#39;s the Mummy?">
            <a:extLst>
              <a:ext uri="{FF2B5EF4-FFF2-40B4-BE49-F238E27FC236}">
                <a16:creationId xmlns:a16="http://schemas.microsoft.com/office/drawing/2014/main" id="{0B96DD9D-21FF-40C5-8899-C9FA4841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863">
            <a:off x="358880" y="1578621"/>
            <a:ext cx="4358501" cy="272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3486440" y="994467"/>
            <a:ext cx="914400" cy="914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 rot="256284">
            <a:off x="1176376" y="4028725"/>
            <a:ext cx="3031959" cy="2476793"/>
          </a:xfrm>
          <a:prstGeom prst="roundRect">
            <a:avLst>
              <a:gd name="adj" fmla="val 1795"/>
            </a:avLst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…</a:t>
            </a:r>
            <a:r>
              <a:rPr lang="en-GB" sz="2400" dirty="0">
                <a:latin typeface="Letters for Learners" pitchFamily="2" charset="0"/>
              </a:rPr>
              <a:t>.  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….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Once a week, she….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often….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Sometimes, …</a:t>
            </a:r>
          </a:p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During the weekend…	</a:t>
            </a:r>
            <a:endParaRPr lang="en-GB" sz="2400" dirty="0">
              <a:latin typeface="Letters for Learner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85577"/>
              </p:ext>
            </p:extLst>
          </p:nvPr>
        </p:nvGraphicFramePr>
        <p:xfrm>
          <a:off x="4838008" y="1102559"/>
          <a:ext cx="7001171" cy="3656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297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10287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Once a week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460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Usually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5697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During the weekend,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>
                        <a:latin typeface="Letters for Learners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>
            <a:off x="111155" y="304460"/>
            <a:ext cx="48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What about you?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question-mark-clip-art-black-and-white | Colleen Bevis Elementary PTA">
            <a:extLst>
              <a:ext uri="{FF2B5EF4-FFF2-40B4-BE49-F238E27FC236}">
                <a16:creationId xmlns:a16="http://schemas.microsoft.com/office/drawing/2014/main" id="{3D429891-0BDE-4B8E-9B4F-5FE79178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0" y="1356631"/>
            <a:ext cx="2555397" cy="255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3568975" y="1341428"/>
            <a:ext cx="914400" cy="914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 rot="21284467">
            <a:off x="1718364" y="4036475"/>
            <a:ext cx="3031959" cy="2476793"/>
          </a:xfrm>
          <a:prstGeom prst="roundRect">
            <a:avLst>
              <a:gd name="adj" fmla="val 1795"/>
            </a:avLst>
          </a:prstGeom>
          <a:solidFill>
            <a:srgbClr val="CC66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My name is…</a:t>
            </a:r>
          </a:p>
          <a:p>
            <a:r>
              <a:rPr lang="en-GB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 have…	</a:t>
            </a:r>
          </a:p>
          <a:p>
            <a:r>
              <a:rPr lang="en-GB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Once a week…</a:t>
            </a:r>
          </a:p>
          <a:p>
            <a:r>
              <a:rPr lang="en-GB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Usually…</a:t>
            </a:r>
          </a:p>
          <a:p>
            <a:r>
              <a:rPr lang="en-GB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</a:t>
            </a:r>
          </a:p>
          <a:p>
            <a:r>
              <a:rPr lang="en-GB" sz="2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During the weekend…</a:t>
            </a:r>
            <a:endParaRPr lang="en-GB" sz="2400" dirty="0">
              <a:solidFill>
                <a:srgbClr val="FFFFFF"/>
              </a:solidFill>
              <a:latin typeface="Letters for Learner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otebook Clipart, transparent png">
            <a:extLst>
              <a:ext uri="{FF2B5EF4-FFF2-40B4-BE49-F238E27FC236}">
                <a16:creationId xmlns:a16="http://schemas.microsoft.com/office/drawing/2014/main" id="{506FFA13-F8A8-48B9-A8A9-6CAD14B38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b="3445"/>
          <a:stretch/>
        </p:blipFill>
        <p:spPr bwMode="auto">
          <a:xfrm>
            <a:off x="1072179" y="-35143"/>
            <a:ext cx="10047642" cy="67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36BFF-2129-4C25-AA06-E9601A1981C6}"/>
              </a:ext>
            </a:extLst>
          </p:cNvPr>
          <p:cNvSpPr/>
          <p:nvPr/>
        </p:nvSpPr>
        <p:spPr>
          <a:xfrm rot="21320186">
            <a:off x="1916429" y="1530037"/>
            <a:ext cx="3320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Neatly Printed" panose="02000506000000020003" pitchFamily="2" charset="0"/>
              </a:rPr>
              <a:t>Activity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B11CC4-9840-4CA8-A05B-14514F6D3DDE}"/>
              </a:ext>
            </a:extLst>
          </p:cNvPr>
          <p:cNvSpPr/>
          <p:nvPr/>
        </p:nvSpPr>
        <p:spPr>
          <a:xfrm>
            <a:off x="2164085" y="3044941"/>
            <a:ext cx="3320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Neatly Printed" panose="02000506000000020003" pitchFamily="2" charset="0"/>
              </a:rPr>
              <a:t>Information Gap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EF7AE-7818-4945-829A-6EAC2EB4A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"/>
          <a:stretch/>
        </p:blipFill>
        <p:spPr>
          <a:xfrm>
            <a:off x="6361355" y="1956884"/>
            <a:ext cx="3931915" cy="39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68DDD9-D848-4366-874D-83D546241B23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EF7AE-7818-4945-829A-6EAC2EB4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" b="49529"/>
          <a:stretch/>
        </p:blipFill>
        <p:spPr>
          <a:xfrm>
            <a:off x="1719135" y="1440186"/>
            <a:ext cx="8753728" cy="43873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ECE0AD-C988-4145-B95E-F42A9673F58B}"/>
              </a:ext>
            </a:extLst>
          </p:cNvPr>
          <p:cNvCxnSpPr/>
          <p:nvPr/>
        </p:nvCxnSpPr>
        <p:spPr>
          <a:xfrm>
            <a:off x="1719135" y="2891971"/>
            <a:ext cx="1857828" cy="10740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170242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F8868D-3EA2-42FB-A4A3-EF6F7C34330C}"/>
              </a:ext>
            </a:extLst>
          </p:cNvPr>
          <p:cNvSpPr/>
          <p:nvPr/>
        </p:nvSpPr>
        <p:spPr>
          <a:xfrm>
            <a:off x="389653" y="1934897"/>
            <a:ext cx="1409360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Does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C4ED1-F0A3-48D2-BCDC-0084C36C9E58}"/>
              </a:ext>
            </a:extLst>
          </p:cNvPr>
          <p:cNvSpPr/>
          <p:nvPr/>
        </p:nvSpPr>
        <p:spPr>
          <a:xfrm>
            <a:off x="1955610" y="1971048"/>
            <a:ext cx="1505540" cy="923330"/>
          </a:xfrm>
          <a:prstGeom prst="rect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Luke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B46DA5-7FA6-4EFB-8730-18ED5CD72B47}"/>
              </a:ext>
            </a:extLst>
          </p:cNvPr>
          <p:cNvSpPr/>
          <p:nvPr/>
        </p:nvSpPr>
        <p:spPr>
          <a:xfrm>
            <a:off x="1949198" y="3062835"/>
            <a:ext cx="1518364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Becky</a:t>
            </a:r>
            <a:endParaRPr lang="en-US" sz="54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rders Divide, But Hearts Shal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349BB-652A-4723-AD55-E05C71A1FD5A}"/>
              </a:ext>
            </a:extLst>
          </p:cNvPr>
          <p:cNvSpPr/>
          <p:nvPr/>
        </p:nvSpPr>
        <p:spPr>
          <a:xfrm>
            <a:off x="3603880" y="940105"/>
            <a:ext cx="5135445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play computer games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81E8E-13DD-4E66-883F-2470BB8DB343}"/>
              </a:ext>
            </a:extLst>
          </p:cNvPr>
          <p:cNvSpPr/>
          <p:nvPr/>
        </p:nvSpPr>
        <p:spPr>
          <a:xfrm>
            <a:off x="3603880" y="1892017"/>
            <a:ext cx="2890535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do a puzzle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BD9D05-D99E-467A-9460-A96EFD2948D4}"/>
              </a:ext>
            </a:extLst>
          </p:cNvPr>
          <p:cNvSpPr/>
          <p:nvPr/>
        </p:nvSpPr>
        <p:spPr>
          <a:xfrm>
            <a:off x="3607078" y="2858227"/>
            <a:ext cx="3320141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ride the bike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CEF22-FEE9-4230-A6D5-7354D384A7C7}"/>
              </a:ext>
            </a:extLst>
          </p:cNvPr>
          <p:cNvSpPr/>
          <p:nvPr/>
        </p:nvSpPr>
        <p:spPr>
          <a:xfrm>
            <a:off x="3588652" y="3824437"/>
            <a:ext cx="4325159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do Art and Craft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25BEED-008C-472E-BD1C-AAC4DBFC50D2}"/>
              </a:ext>
            </a:extLst>
          </p:cNvPr>
          <p:cNvSpPr/>
          <p:nvPr/>
        </p:nvSpPr>
        <p:spPr>
          <a:xfrm>
            <a:off x="3588652" y="4776349"/>
            <a:ext cx="2957156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read comics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A7622-D84E-42E5-8DD6-CC6F961406F0}"/>
              </a:ext>
            </a:extLst>
          </p:cNvPr>
          <p:cNvSpPr/>
          <p:nvPr/>
        </p:nvSpPr>
        <p:spPr>
          <a:xfrm>
            <a:off x="8888287" y="940105"/>
            <a:ext cx="2919710" cy="830997"/>
          </a:xfrm>
          <a:prstGeom prst="rect">
            <a:avLst/>
          </a:prstGeom>
          <a:solidFill>
            <a:srgbClr val="FFCCCC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99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on Monday?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650471-E201-4AD4-97B0-F17F9E57273C}"/>
              </a:ext>
            </a:extLst>
          </p:cNvPr>
          <p:cNvSpPr/>
          <p:nvPr/>
        </p:nvSpPr>
        <p:spPr>
          <a:xfrm>
            <a:off x="8847477" y="1981065"/>
            <a:ext cx="3001334" cy="830997"/>
          </a:xfrm>
          <a:prstGeom prst="rect">
            <a:avLst/>
          </a:prstGeom>
          <a:solidFill>
            <a:srgbClr val="FFCCCC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99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on Tuesday?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972DE-7353-47A0-9B90-296FF3265E7B}"/>
              </a:ext>
            </a:extLst>
          </p:cNvPr>
          <p:cNvSpPr/>
          <p:nvPr/>
        </p:nvSpPr>
        <p:spPr>
          <a:xfrm>
            <a:off x="8616511" y="3022025"/>
            <a:ext cx="3471784" cy="769441"/>
          </a:xfrm>
          <a:prstGeom prst="rect">
            <a:avLst/>
          </a:prstGeom>
          <a:solidFill>
            <a:srgbClr val="FFCCCC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99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on Wednesday?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AF407D-8468-4C55-A440-DB074F614235}"/>
              </a:ext>
            </a:extLst>
          </p:cNvPr>
          <p:cNvSpPr/>
          <p:nvPr/>
        </p:nvSpPr>
        <p:spPr>
          <a:xfrm>
            <a:off x="8842281" y="3885994"/>
            <a:ext cx="3011722" cy="769441"/>
          </a:xfrm>
          <a:prstGeom prst="rect">
            <a:avLst/>
          </a:prstGeom>
          <a:solidFill>
            <a:srgbClr val="FFCCCC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99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on Thursday?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56E0D3-1157-4204-9117-01DBEA15F4FA}"/>
              </a:ext>
            </a:extLst>
          </p:cNvPr>
          <p:cNvSpPr/>
          <p:nvPr/>
        </p:nvSpPr>
        <p:spPr>
          <a:xfrm>
            <a:off x="9254208" y="4731345"/>
            <a:ext cx="2405788" cy="769441"/>
          </a:xfrm>
          <a:prstGeom prst="rect">
            <a:avLst/>
          </a:prstGeom>
          <a:solidFill>
            <a:srgbClr val="FFCCCC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99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on Friday?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C76C08-F450-4BB2-82A4-0201DB730FA8}"/>
              </a:ext>
            </a:extLst>
          </p:cNvPr>
          <p:cNvSpPr/>
          <p:nvPr/>
        </p:nvSpPr>
        <p:spPr>
          <a:xfrm>
            <a:off x="389653" y="2967335"/>
            <a:ext cx="1409360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rders Divide, But Hearts Shal" pitchFamily="2" charset="0"/>
                <a:ea typeface="Andika" panose="02000000000000000000" pitchFamily="2" charset="0"/>
                <a:cs typeface="Andika" panose="02000000000000000000" pitchFamily="2" charset="0"/>
              </a:rPr>
              <a:t>Does</a:t>
            </a:r>
          </a:p>
        </p:txBody>
      </p:sp>
    </p:spTree>
    <p:extLst>
      <p:ext uri="{BB962C8B-B14F-4D97-AF65-F5344CB8AC3E}">
        <p14:creationId xmlns:p14="http://schemas.microsoft.com/office/powerpoint/2010/main" val="41731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38217" y="221876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Premium Vector | Group of children talking">
            <a:extLst>
              <a:ext uri="{FF2B5EF4-FFF2-40B4-BE49-F238E27FC236}">
                <a16:creationId xmlns:a16="http://schemas.microsoft.com/office/drawing/2014/main" id="{2B08B38A-7C89-4D92-B56A-FA977EC0D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39709" r="48722" b="6935"/>
          <a:stretch/>
        </p:blipFill>
        <p:spPr bwMode="auto">
          <a:xfrm>
            <a:off x="220884" y="1306345"/>
            <a:ext cx="2351692" cy="24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ED011B6-1B1A-4342-B2AE-6C6695C186BB}"/>
              </a:ext>
            </a:extLst>
          </p:cNvPr>
          <p:cNvSpPr/>
          <p:nvPr/>
        </p:nvSpPr>
        <p:spPr>
          <a:xfrm>
            <a:off x="2457562" y="1502060"/>
            <a:ext cx="8205361" cy="1156800"/>
          </a:xfrm>
          <a:prstGeom prst="wedgeRoundRectCallout">
            <a:avLst>
              <a:gd name="adj1" fmla="val -53710"/>
              <a:gd name="adj2" fmla="val -600"/>
              <a:gd name="adj3" fmla="val 16667"/>
            </a:avLst>
          </a:prstGeom>
          <a:solidFill>
            <a:srgbClr val="CC66FF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Kingthings Clarity" pitchFamily="2" charset="0"/>
              </a:rPr>
              <a:t>Does Luke play computer games on Monday?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2736B-00CE-4E57-BE64-E4FF7E8DF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7" b="49667"/>
          <a:stretch/>
        </p:blipFill>
        <p:spPr>
          <a:xfrm>
            <a:off x="3874671" y="3201094"/>
            <a:ext cx="6010275" cy="300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A89592-706B-49CD-8EEA-A195F2D88348}"/>
              </a:ext>
            </a:extLst>
          </p:cNvPr>
          <p:cNvCxnSpPr/>
          <p:nvPr/>
        </p:nvCxnSpPr>
        <p:spPr>
          <a:xfrm>
            <a:off x="3116936" y="4836695"/>
            <a:ext cx="2009274" cy="967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493C8-732E-4215-9119-CC9A1F72B44D}"/>
              </a:ext>
            </a:extLst>
          </p:cNvPr>
          <p:cNvSpPr/>
          <p:nvPr/>
        </p:nvSpPr>
        <p:spPr>
          <a:xfrm>
            <a:off x="419563" y="370933"/>
            <a:ext cx="2714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 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139619-0DE9-4C64-8B7F-B2D8588FA6D8}"/>
              </a:ext>
            </a:extLst>
          </p:cNvPr>
          <p:cNvSpPr/>
          <p:nvPr/>
        </p:nvSpPr>
        <p:spPr>
          <a:xfrm>
            <a:off x="4259179" y="3134040"/>
            <a:ext cx="867031" cy="4310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38217" y="221876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ED011B6-1B1A-4342-B2AE-6C6695C186BB}"/>
              </a:ext>
            </a:extLst>
          </p:cNvPr>
          <p:cNvSpPr/>
          <p:nvPr/>
        </p:nvSpPr>
        <p:spPr>
          <a:xfrm>
            <a:off x="6749716" y="5197642"/>
            <a:ext cx="3167249" cy="1211202"/>
          </a:xfrm>
          <a:prstGeom prst="wedgeRoundRectCallout">
            <a:avLst>
              <a:gd name="adj1" fmla="val 56956"/>
              <a:gd name="adj2" fmla="val -49505"/>
              <a:gd name="adj3" fmla="val 16667"/>
            </a:avLst>
          </a:prstGeom>
          <a:solidFill>
            <a:srgbClr val="CC66FF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Kingthings Clarity" pitchFamily="2" charset="0"/>
              </a:rPr>
              <a:t>No, he doesn’t.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2736B-00CE-4E57-BE64-E4FF7E8DF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86" b="-1396"/>
          <a:stretch/>
        </p:blipFill>
        <p:spPr>
          <a:xfrm>
            <a:off x="2640085" y="1328341"/>
            <a:ext cx="6010275" cy="338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A89592-706B-49CD-8EEA-A195F2D88348}"/>
              </a:ext>
            </a:extLst>
          </p:cNvPr>
          <p:cNvCxnSpPr/>
          <p:nvPr/>
        </p:nvCxnSpPr>
        <p:spPr>
          <a:xfrm>
            <a:off x="1937083" y="3536763"/>
            <a:ext cx="2009274" cy="967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Premium Vector | Group of children talking">
            <a:extLst>
              <a:ext uri="{FF2B5EF4-FFF2-40B4-BE49-F238E27FC236}">
                <a16:creationId xmlns:a16="http://schemas.microsoft.com/office/drawing/2014/main" id="{4F72D91F-D1E1-4103-9F2F-615BF313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8" t="39709" b="6935"/>
          <a:stretch/>
        </p:blipFill>
        <p:spPr bwMode="auto">
          <a:xfrm>
            <a:off x="9763834" y="4102035"/>
            <a:ext cx="2062871" cy="22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0ECBAA-917A-45EA-BCBF-76EAF4097134}"/>
              </a:ext>
            </a:extLst>
          </p:cNvPr>
          <p:cNvSpPr/>
          <p:nvPr/>
        </p:nvSpPr>
        <p:spPr>
          <a:xfrm>
            <a:off x="436394" y="370933"/>
            <a:ext cx="2680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 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A364A5-88B7-4252-B8A9-1347DC04A7B8}"/>
              </a:ext>
            </a:extLst>
          </p:cNvPr>
          <p:cNvSpPr/>
          <p:nvPr/>
        </p:nvSpPr>
        <p:spPr>
          <a:xfrm>
            <a:off x="3079326" y="1877377"/>
            <a:ext cx="867031" cy="4310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38217" y="221876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ED011B6-1B1A-4342-B2AE-6C6695C186BB}"/>
              </a:ext>
            </a:extLst>
          </p:cNvPr>
          <p:cNvSpPr/>
          <p:nvPr/>
        </p:nvSpPr>
        <p:spPr>
          <a:xfrm>
            <a:off x="3345890" y="5079490"/>
            <a:ext cx="6307491" cy="1211202"/>
          </a:xfrm>
          <a:prstGeom prst="wedgeRoundRectCallout">
            <a:avLst>
              <a:gd name="adj1" fmla="val 56956"/>
              <a:gd name="adj2" fmla="val -49505"/>
              <a:gd name="adj3" fmla="val 16667"/>
            </a:avLst>
          </a:prstGeom>
          <a:solidFill>
            <a:srgbClr val="CC66FF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Kingthings Clarity" pitchFamily="2" charset="0"/>
              </a:rPr>
              <a:t>Does Luke read comics on Friday?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2736B-00CE-4E57-BE64-E4FF7E8DF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86" b="-1396"/>
          <a:stretch/>
        </p:blipFill>
        <p:spPr>
          <a:xfrm>
            <a:off x="2640085" y="1328341"/>
            <a:ext cx="6010275" cy="338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A89592-706B-49CD-8EEA-A195F2D88348}"/>
              </a:ext>
            </a:extLst>
          </p:cNvPr>
          <p:cNvCxnSpPr>
            <a:cxnSpLocks/>
          </p:cNvCxnSpPr>
          <p:nvPr/>
        </p:nvCxnSpPr>
        <p:spPr>
          <a:xfrm flipH="1">
            <a:off x="8297710" y="3428999"/>
            <a:ext cx="1619255" cy="2104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Premium Vector | Group of children talking">
            <a:extLst>
              <a:ext uri="{FF2B5EF4-FFF2-40B4-BE49-F238E27FC236}">
                <a16:creationId xmlns:a16="http://schemas.microsoft.com/office/drawing/2014/main" id="{4F72D91F-D1E1-4103-9F2F-615BF313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8" t="39709" b="6935"/>
          <a:stretch/>
        </p:blipFill>
        <p:spPr bwMode="auto">
          <a:xfrm>
            <a:off x="9763834" y="4102035"/>
            <a:ext cx="2062871" cy="22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0ECBAA-917A-45EA-BCBF-76EAF4097134}"/>
              </a:ext>
            </a:extLst>
          </p:cNvPr>
          <p:cNvSpPr/>
          <p:nvPr/>
        </p:nvSpPr>
        <p:spPr>
          <a:xfrm>
            <a:off x="436394" y="370933"/>
            <a:ext cx="2680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 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A364A5-88B7-4252-B8A9-1347DC04A7B8}"/>
              </a:ext>
            </a:extLst>
          </p:cNvPr>
          <p:cNvSpPr/>
          <p:nvPr/>
        </p:nvSpPr>
        <p:spPr>
          <a:xfrm>
            <a:off x="3079326" y="1877377"/>
            <a:ext cx="867031" cy="4310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6BE8F0F-99CA-4624-BE99-E9515285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1" y="1516429"/>
            <a:ext cx="11127159" cy="4844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LS 5.8 I can communicate my own experiences, likes and dislikes fluently and accurately with some allowance to self-correct in the process </a:t>
            </a: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LS 5.15 I can convey a message accurately and clearly.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Audio files or links to websites may be included.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Tasks included in the PowerPoint presentation are also being shared as handouts. 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2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C23546BF-0A39-49B5-836F-A4183069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37" y="480060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7CE980-3E74-44BE-B13F-EC5B461D1BCE}"/>
              </a:ext>
            </a:extLst>
          </p:cNvPr>
          <p:cNvCxnSpPr/>
          <p:nvPr/>
        </p:nvCxnSpPr>
        <p:spPr>
          <a:xfrm>
            <a:off x="604531" y="1147771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C1849A-8EC7-45DA-9FDE-8AFE9A3B3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70" y="5935602"/>
            <a:ext cx="1483624" cy="4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38217" y="221876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Premium Vector | Group of children talking">
            <a:extLst>
              <a:ext uri="{FF2B5EF4-FFF2-40B4-BE49-F238E27FC236}">
                <a16:creationId xmlns:a16="http://schemas.microsoft.com/office/drawing/2014/main" id="{2B08B38A-7C89-4D92-B56A-FA977EC0D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39709" r="48722" b="6935"/>
          <a:stretch/>
        </p:blipFill>
        <p:spPr bwMode="auto">
          <a:xfrm>
            <a:off x="220884" y="1306345"/>
            <a:ext cx="2351692" cy="24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ED011B6-1B1A-4342-B2AE-6C6695C186BB}"/>
              </a:ext>
            </a:extLst>
          </p:cNvPr>
          <p:cNvSpPr/>
          <p:nvPr/>
        </p:nvSpPr>
        <p:spPr>
          <a:xfrm>
            <a:off x="2589909" y="1502060"/>
            <a:ext cx="2703986" cy="1156800"/>
          </a:xfrm>
          <a:prstGeom prst="wedgeRoundRectCallout">
            <a:avLst>
              <a:gd name="adj1" fmla="val -61719"/>
              <a:gd name="adj2" fmla="val -3720"/>
              <a:gd name="adj3" fmla="val 16667"/>
            </a:avLst>
          </a:prstGeom>
          <a:solidFill>
            <a:srgbClr val="CC66FF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Kingthings Clarity" pitchFamily="2" charset="0"/>
              </a:rPr>
              <a:t>Yes, he does.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2736B-00CE-4E57-BE64-E4FF7E8DF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7" b="49667"/>
          <a:stretch/>
        </p:blipFill>
        <p:spPr>
          <a:xfrm>
            <a:off x="3874671" y="3201094"/>
            <a:ext cx="6010275" cy="300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A89592-706B-49CD-8EEA-A195F2D88348}"/>
              </a:ext>
            </a:extLst>
          </p:cNvPr>
          <p:cNvCxnSpPr>
            <a:cxnSpLocks/>
          </p:cNvCxnSpPr>
          <p:nvPr/>
        </p:nvCxnSpPr>
        <p:spPr>
          <a:xfrm flipH="1">
            <a:off x="9480884" y="4199141"/>
            <a:ext cx="577516" cy="8541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493C8-732E-4215-9119-CC9A1F72B44D}"/>
              </a:ext>
            </a:extLst>
          </p:cNvPr>
          <p:cNvSpPr/>
          <p:nvPr/>
        </p:nvSpPr>
        <p:spPr>
          <a:xfrm>
            <a:off x="419563" y="370933"/>
            <a:ext cx="2714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 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139619-0DE9-4C64-8B7F-B2D8588FA6D8}"/>
              </a:ext>
            </a:extLst>
          </p:cNvPr>
          <p:cNvSpPr/>
          <p:nvPr/>
        </p:nvSpPr>
        <p:spPr>
          <a:xfrm>
            <a:off x="4259179" y="3134040"/>
            <a:ext cx="867031" cy="4310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6340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2671B-1C01-4A65-8EAD-085FA533B210}"/>
              </a:ext>
            </a:extLst>
          </p:cNvPr>
          <p:cNvSpPr/>
          <p:nvPr/>
        </p:nvSpPr>
        <p:spPr>
          <a:xfrm>
            <a:off x="866411" y="2901349"/>
            <a:ext cx="4390947" cy="9233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Yes, he does.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D5A9E3-438A-44A5-BC04-20C8BEEA82C4}"/>
              </a:ext>
            </a:extLst>
          </p:cNvPr>
          <p:cNvSpPr/>
          <p:nvPr/>
        </p:nvSpPr>
        <p:spPr>
          <a:xfrm>
            <a:off x="830317" y="4426259"/>
            <a:ext cx="4717959" cy="9233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Yes, she does.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6B5A6-775F-4E8B-9A55-5663F2A7D308}"/>
              </a:ext>
            </a:extLst>
          </p:cNvPr>
          <p:cNvSpPr/>
          <p:nvPr/>
        </p:nvSpPr>
        <p:spPr>
          <a:xfrm>
            <a:off x="6476893" y="2855547"/>
            <a:ext cx="5008102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No, he doesn’t.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E23535-0FA3-47C3-8684-E9B903AAF600}"/>
              </a:ext>
            </a:extLst>
          </p:cNvPr>
          <p:cNvSpPr/>
          <p:nvPr/>
        </p:nvSpPr>
        <p:spPr>
          <a:xfrm>
            <a:off x="6353178" y="4426259"/>
            <a:ext cx="5335115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No, she doesn’t.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8A3980-9CFF-41D4-A316-965E4618B366}"/>
              </a:ext>
            </a:extLst>
          </p:cNvPr>
          <p:cNvSpPr/>
          <p:nvPr/>
        </p:nvSpPr>
        <p:spPr>
          <a:xfrm>
            <a:off x="8588228" y="5483698"/>
            <a:ext cx="3142207" cy="923330"/>
          </a:xfrm>
          <a:prstGeom prst="rect">
            <a:avLst/>
          </a:prstGeom>
          <a:solidFill>
            <a:srgbClr val="99FF6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does not.</a:t>
            </a:r>
          </a:p>
        </p:txBody>
      </p:sp>
      <p:pic>
        <p:nvPicPr>
          <p:cNvPr id="9220" name="Picture 4" descr="Check Mark X Mark Cross Clip Art - Check And X Mark, HD Png Download -  kindpng">
            <a:extLst>
              <a:ext uri="{FF2B5EF4-FFF2-40B4-BE49-F238E27FC236}">
                <a16:creationId xmlns:a16="http://schemas.microsoft.com/office/drawing/2014/main" id="{26E2CE42-AFF4-42B7-A97B-52DD9CE34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13148" y="-66441"/>
            <a:ext cx="2381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heck Mark X Mark Cross Clip Art - Check And X Mark, HD Png Download -  kindpng">
            <a:extLst>
              <a:ext uri="{FF2B5EF4-FFF2-40B4-BE49-F238E27FC236}">
                <a16:creationId xmlns:a16="http://schemas.microsoft.com/office/drawing/2014/main" id="{E8702588-9203-41D8-8A54-3F83A54E9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6" r="605"/>
          <a:stretch/>
        </p:blipFill>
        <p:spPr bwMode="auto">
          <a:xfrm>
            <a:off x="7397603" y="42157"/>
            <a:ext cx="2381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F2B4C-CF67-4A0B-90BB-E645BBA262B3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6096000" y="226340"/>
            <a:ext cx="0" cy="64142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EFE8C-9CB3-41AC-8E4E-7E0394E60489}"/>
              </a:ext>
            </a:extLst>
          </p:cNvPr>
          <p:cNvCxnSpPr>
            <a:cxnSpLocks/>
          </p:cNvCxnSpPr>
          <p:nvPr/>
        </p:nvCxnSpPr>
        <p:spPr>
          <a:xfrm flipH="1" flipV="1">
            <a:off x="246530" y="2560283"/>
            <a:ext cx="11698940" cy="402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3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E3D8BFE-2A26-4E1C-BF97-0F675ED6A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0" y="4936067"/>
            <a:ext cx="2712425" cy="779822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8F602-FC7F-4570-8CF0-69501657412F}"/>
              </a:ext>
            </a:extLst>
          </p:cNvPr>
          <p:cNvSpPr/>
          <p:nvPr/>
        </p:nvSpPr>
        <p:spPr>
          <a:xfrm>
            <a:off x="2554687" y="1988152"/>
            <a:ext cx="7079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Thank you for using this resource.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Check out our latest resources below.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3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58" y="-84174"/>
            <a:ext cx="9411659" cy="1688952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talk about hobbies.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6E9CFD-8B9E-4D05-8ED6-5B41CEACAB25}"/>
              </a:ext>
            </a:extLst>
          </p:cNvPr>
          <p:cNvSpPr/>
          <p:nvPr/>
        </p:nvSpPr>
        <p:spPr>
          <a:xfrm>
            <a:off x="4919219" y="1885646"/>
            <a:ext cx="7130026" cy="1659090"/>
          </a:xfrm>
          <a:custGeom>
            <a:avLst/>
            <a:gdLst>
              <a:gd name="connsiteX0" fmla="*/ 0 w 7130026"/>
              <a:gd name="connsiteY0" fmla="*/ 241517 h 1449073"/>
              <a:gd name="connsiteX1" fmla="*/ 241517 w 7130026"/>
              <a:gd name="connsiteY1" fmla="*/ 0 h 1449073"/>
              <a:gd name="connsiteX2" fmla="*/ 6888509 w 7130026"/>
              <a:gd name="connsiteY2" fmla="*/ 0 h 1449073"/>
              <a:gd name="connsiteX3" fmla="*/ 7130026 w 7130026"/>
              <a:gd name="connsiteY3" fmla="*/ 241517 h 1449073"/>
              <a:gd name="connsiteX4" fmla="*/ 7130026 w 7130026"/>
              <a:gd name="connsiteY4" fmla="*/ 1207556 h 1449073"/>
              <a:gd name="connsiteX5" fmla="*/ 6888509 w 7130026"/>
              <a:gd name="connsiteY5" fmla="*/ 1449073 h 1449073"/>
              <a:gd name="connsiteX6" fmla="*/ 241517 w 7130026"/>
              <a:gd name="connsiteY6" fmla="*/ 1449073 h 1449073"/>
              <a:gd name="connsiteX7" fmla="*/ 0 w 7130026"/>
              <a:gd name="connsiteY7" fmla="*/ 1207556 h 1449073"/>
              <a:gd name="connsiteX8" fmla="*/ 0 w 7130026"/>
              <a:gd name="connsiteY8" fmla="*/ 241517 h 14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449073">
                <a:moveTo>
                  <a:pt x="0" y="241517"/>
                </a:moveTo>
                <a:cubicBezTo>
                  <a:pt x="0" y="108131"/>
                  <a:pt x="108131" y="0"/>
                  <a:pt x="241517" y="0"/>
                </a:cubicBezTo>
                <a:lnTo>
                  <a:pt x="6888509" y="0"/>
                </a:lnTo>
                <a:cubicBezTo>
                  <a:pt x="7021895" y="0"/>
                  <a:pt x="7130026" y="108131"/>
                  <a:pt x="7130026" y="241517"/>
                </a:cubicBezTo>
                <a:lnTo>
                  <a:pt x="7130026" y="1207556"/>
                </a:lnTo>
                <a:cubicBezTo>
                  <a:pt x="7130026" y="1340942"/>
                  <a:pt x="7021895" y="1449073"/>
                  <a:pt x="6888509" y="1449073"/>
                </a:cubicBezTo>
                <a:lnTo>
                  <a:pt x="241517" y="1449073"/>
                </a:lnTo>
                <a:cubicBezTo>
                  <a:pt x="108131" y="1449073"/>
                  <a:pt x="0" y="1340942"/>
                  <a:pt x="0" y="1207556"/>
                </a:cubicBezTo>
                <a:lnTo>
                  <a:pt x="0" y="241517"/>
                </a:lnTo>
                <a:close/>
              </a:path>
            </a:pathLst>
          </a:custGeom>
          <a:solidFill>
            <a:srgbClr val="FFC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58" tIns="192658" rIns="192658" bIns="192658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use adverbs to sho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 how often something is done.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9EF41A-3E6A-4B81-9DF4-4C6C837241D6}"/>
              </a:ext>
            </a:extLst>
          </p:cNvPr>
          <p:cNvSpPr/>
          <p:nvPr/>
        </p:nvSpPr>
        <p:spPr>
          <a:xfrm>
            <a:off x="4919219" y="3615712"/>
            <a:ext cx="7130026" cy="1591858"/>
          </a:xfrm>
          <a:custGeom>
            <a:avLst/>
            <a:gdLst>
              <a:gd name="connsiteX0" fmla="*/ 0 w 7130026"/>
              <a:gd name="connsiteY0" fmla="*/ 231730 h 1390352"/>
              <a:gd name="connsiteX1" fmla="*/ 231730 w 7130026"/>
              <a:gd name="connsiteY1" fmla="*/ 0 h 1390352"/>
              <a:gd name="connsiteX2" fmla="*/ 6898296 w 7130026"/>
              <a:gd name="connsiteY2" fmla="*/ 0 h 1390352"/>
              <a:gd name="connsiteX3" fmla="*/ 7130026 w 7130026"/>
              <a:gd name="connsiteY3" fmla="*/ 231730 h 1390352"/>
              <a:gd name="connsiteX4" fmla="*/ 7130026 w 7130026"/>
              <a:gd name="connsiteY4" fmla="*/ 1158622 h 1390352"/>
              <a:gd name="connsiteX5" fmla="*/ 6898296 w 7130026"/>
              <a:gd name="connsiteY5" fmla="*/ 1390352 h 1390352"/>
              <a:gd name="connsiteX6" fmla="*/ 231730 w 7130026"/>
              <a:gd name="connsiteY6" fmla="*/ 1390352 h 1390352"/>
              <a:gd name="connsiteX7" fmla="*/ 0 w 7130026"/>
              <a:gd name="connsiteY7" fmla="*/ 1158622 h 1390352"/>
              <a:gd name="connsiteX8" fmla="*/ 0 w 7130026"/>
              <a:gd name="connsiteY8" fmla="*/ 231730 h 1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390352">
                <a:moveTo>
                  <a:pt x="0" y="231730"/>
                </a:moveTo>
                <a:cubicBezTo>
                  <a:pt x="0" y="103749"/>
                  <a:pt x="103749" y="0"/>
                  <a:pt x="231730" y="0"/>
                </a:cubicBezTo>
                <a:lnTo>
                  <a:pt x="6898296" y="0"/>
                </a:lnTo>
                <a:cubicBezTo>
                  <a:pt x="7026277" y="0"/>
                  <a:pt x="7130026" y="103749"/>
                  <a:pt x="7130026" y="231730"/>
                </a:cubicBezTo>
                <a:lnTo>
                  <a:pt x="7130026" y="1158622"/>
                </a:lnTo>
                <a:cubicBezTo>
                  <a:pt x="7130026" y="1286603"/>
                  <a:pt x="7026277" y="1390352"/>
                  <a:pt x="6898296" y="1390352"/>
                </a:cubicBezTo>
                <a:lnTo>
                  <a:pt x="231730" y="1390352"/>
                </a:lnTo>
                <a:cubicBezTo>
                  <a:pt x="103749" y="1390352"/>
                  <a:pt x="0" y="1286603"/>
                  <a:pt x="0" y="1158622"/>
                </a:cubicBezTo>
                <a:lnTo>
                  <a:pt x="0" y="23173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91" tIns="189791" rIns="189791" bIns="189791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use verbs in the present tense correctly.</a:t>
            </a: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95C837-4C78-4D02-8B95-5EB234D478CD}"/>
              </a:ext>
            </a:extLst>
          </p:cNvPr>
          <p:cNvSpPr/>
          <p:nvPr/>
        </p:nvSpPr>
        <p:spPr>
          <a:xfrm>
            <a:off x="4919219" y="5278546"/>
            <a:ext cx="7130026" cy="1393578"/>
          </a:xfrm>
          <a:custGeom>
            <a:avLst/>
            <a:gdLst>
              <a:gd name="connsiteX0" fmla="*/ 0 w 7130026"/>
              <a:gd name="connsiteY0" fmla="*/ 144197 h 865162"/>
              <a:gd name="connsiteX1" fmla="*/ 144197 w 7130026"/>
              <a:gd name="connsiteY1" fmla="*/ 0 h 865162"/>
              <a:gd name="connsiteX2" fmla="*/ 6985829 w 7130026"/>
              <a:gd name="connsiteY2" fmla="*/ 0 h 865162"/>
              <a:gd name="connsiteX3" fmla="*/ 7130026 w 7130026"/>
              <a:gd name="connsiteY3" fmla="*/ 144197 h 865162"/>
              <a:gd name="connsiteX4" fmla="*/ 7130026 w 7130026"/>
              <a:gd name="connsiteY4" fmla="*/ 720965 h 865162"/>
              <a:gd name="connsiteX5" fmla="*/ 6985829 w 7130026"/>
              <a:gd name="connsiteY5" fmla="*/ 865162 h 865162"/>
              <a:gd name="connsiteX6" fmla="*/ 144197 w 7130026"/>
              <a:gd name="connsiteY6" fmla="*/ 865162 h 865162"/>
              <a:gd name="connsiteX7" fmla="*/ 0 w 7130026"/>
              <a:gd name="connsiteY7" fmla="*/ 720965 h 865162"/>
              <a:gd name="connsiteX8" fmla="*/ 0 w 7130026"/>
              <a:gd name="connsiteY8" fmla="*/ 144197 h 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865162">
                <a:moveTo>
                  <a:pt x="0" y="144197"/>
                </a:moveTo>
                <a:cubicBezTo>
                  <a:pt x="0" y="64559"/>
                  <a:pt x="64559" y="0"/>
                  <a:pt x="144197" y="0"/>
                </a:cubicBezTo>
                <a:lnTo>
                  <a:pt x="6985829" y="0"/>
                </a:lnTo>
                <a:cubicBezTo>
                  <a:pt x="7065467" y="0"/>
                  <a:pt x="7130026" y="64559"/>
                  <a:pt x="7130026" y="144197"/>
                </a:cubicBezTo>
                <a:lnTo>
                  <a:pt x="7130026" y="720965"/>
                </a:lnTo>
                <a:cubicBezTo>
                  <a:pt x="7130026" y="800603"/>
                  <a:pt x="7065467" y="865162"/>
                  <a:pt x="6985829" y="865162"/>
                </a:cubicBezTo>
                <a:lnTo>
                  <a:pt x="144197" y="865162"/>
                </a:lnTo>
                <a:cubicBezTo>
                  <a:pt x="64559" y="865162"/>
                  <a:pt x="0" y="800603"/>
                  <a:pt x="0" y="720965"/>
                </a:cubicBezTo>
                <a:lnTo>
                  <a:pt x="0" y="14419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154" tIns="164154" rIns="164154" bIns="164154" numCol="1" spcCol="1270" anchor="ctr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self correct some mistakes I make while speaking. 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3" name="Picture 2" descr="Girl is Speaking clipart. Free download transparent .PNG | Creazilla">
            <a:extLst>
              <a:ext uri="{FF2B5EF4-FFF2-40B4-BE49-F238E27FC236}">
                <a16:creationId xmlns:a16="http://schemas.microsoft.com/office/drawing/2014/main" id="{93F0C0E4-8B99-4127-920D-C59CD13F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1640266"/>
            <a:ext cx="4182054" cy="50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aking - Free people icons">
            <a:extLst>
              <a:ext uri="{FF2B5EF4-FFF2-40B4-BE49-F238E27FC236}">
                <a16:creationId xmlns:a16="http://schemas.microsoft.com/office/drawing/2014/main" id="{84EF9291-6D38-4BBE-B269-B266A4D3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5" y="323745"/>
            <a:ext cx="1286161" cy="12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otebook Clipart, transparent png">
            <a:extLst>
              <a:ext uri="{FF2B5EF4-FFF2-40B4-BE49-F238E27FC236}">
                <a16:creationId xmlns:a16="http://schemas.microsoft.com/office/drawing/2014/main" id="{506FFA13-F8A8-48B9-A8A9-6CAD14B38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b="3445"/>
          <a:stretch/>
        </p:blipFill>
        <p:spPr bwMode="auto">
          <a:xfrm>
            <a:off x="806825" y="0"/>
            <a:ext cx="10047642" cy="67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36BFF-2129-4C25-AA06-E9601A1981C6}"/>
              </a:ext>
            </a:extLst>
          </p:cNvPr>
          <p:cNvSpPr/>
          <p:nvPr/>
        </p:nvSpPr>
        <p:spPr>
          <a:xfrm rot="21320186">
            <a:off x="1940312" y="2468435"/>
            <a:ext cx="3320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iece by Piece" panose="02000506000000020003" pitchFamily="2" charset="0"/>
              </a:rPr>
              <a:t>Activity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B11CC4-9840-4CA8-A05B-14514F6D3DDE}"/>
              </a:ext>
            </a:extLst>
          </p:cNvPr>
          <p:cNvSpPr/>
          <p:nvPr/>
        </p:nvSpPr>
        <p:spPr>
          <a:xfrm>
            <a:off x="6221188" y="1579598"/>
            <a:ext cx="33209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Neatly Printed" panose="02000506000000020003" pitchFamily="2" charset="0"/>
              </a:rPr>
              <a:t>What are their hobbies?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38560"/>
              </p:ext>
            </p:extLst>
          </p:nvPr>
        </p:nvGraphicFramePr>
        <p:xfrm>
          <a:off x="4607539" y="340711"/>
          <a:ext cx="7079655" cy="3600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251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21640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43661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Jack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43661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1 hour everyday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43661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On Wednesday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plays basketball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47531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Twice a week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goes swimming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47531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goes to the cinema with friends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1009823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In Summer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goes on holiday with his family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>
            <a:off x="4602066" y="4124889"/>
            <a:ext cx="7079655" cy="23132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Jack</a:t>
            </a:r>
            <a:r>
              <a:rPr lang="en-GB" sz="2800" dirty="0">
                <a:latin typeface="Letters for Learners" pitchFamily="2" charset="0"/>
              </a:rPr>
              <a:t>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He has </a:t>
            </a:r>
            <a:r>
              <a:rPr lang="en-GB" sz="2800" dirty="0">
                <a:latin typeface="Letters for Learners" pitchFamily="2" charset="0"/>
              </a:rPr>
              <a:t>1 hour of free time everyday.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Every Wednesday</a:t>
            </a:r>
            <a:r>
              <a:rPr lang="en-GB" sz="2800" dirty="0">
                <a:latin typeface="Letters for Learners" pitchFamily="2" charset="0"/>
              </a:rPr>
              <a:t>, he plays basketball.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He goes</a:t>
            </a:r>
            <a:r>
              <a:rPr lang="en-GB" sz="2800" dirty="0">
                <a:latin typeface="Letters for Learners" pitchFamily="2" charset="0"/>
              </a:rPr>
              <a:t> swimming twice a week..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</a:t>
            </a:r>
            <a:r>
              <a:rPr lang="en-GB" sz="2800" dirty="0">
                <a:latin typeface="Letters for Learners" pitchFamily="2" charset="0"/>
              </a:rPr>
              <a:t>, he goes to the cinema with his friends.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In Summer</a:t>
            </a:r>
            <a:r>
              <a:rPr lang="en-GB" sz="2800" dirty="0">
                <a:latin typeface="Letters for Learners" pitchFamily="2" charset="0"/>
              </a:rPr>
              <a:t>, Jack goes on holiday with his family.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205798">
            <a:off x="1142334" y="1214598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Jack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Are All 10-Year-Old Boys This Hard? Yep, Apparently So!">
            <a:extLst>
              <a:ext uri="{FF2B5EF4-FFF2-40B4-BE49-F238E27FC236}">
                <a16:creationId xmlns:a16="http://schemas.microsoft.com/office/drawing/2014/main" id="{50368295-F57D-40B8-9271-0414775F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9" y="2433149"/>
            <a:ext cx="3923600" cy="2614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2550364" y="1789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33979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>
            <a:off x="6444095" y="372679"/>
            <a:ext cx="4637808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66FF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twice a week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C1667-7574-428B-8A24-BCA6BCB2FD54}"/>
              </a:ext>
            </a:extLst>
          </p:cNvPr>
          <p:cNvSpPr/>
          <p:nvPr/>
        </p:nvSpPr>
        <p:spPr>
          <a:xfrm>
            <a:off x="6444095" y="1608681"/>
            <a:ext cx="3589445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66FF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sometimes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54BAFC-6C31-473A-84C5-A6D49A787C80}"/>
              </a:ext>
            </a:extLst>
          </p:cNvPr>
          <p:cNvSpPr/>
          <p:nvPr/>
        </p:nvSpPr>
        <p:spPr>
          <a:xfrm>
            <a:off x="379529" y="662740"/>
            <a:ext cx="5931568" cy="5320665"/>
          </a:xfrm>
          <a:prstGeom prst="roundRect">
            <a:avLst>
              <a:gd name="adj" fmla="val 4915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93366"/>
                </a:solidFill>
                <a:effectLst/>
                <a:latin typeface="PassingNotes" panose="02000603000000000000" pitchFamily="2" charset="0"/>
                <a:ea typeface="PassingNotes" panose="02000603000000000000" pitchFamily="2" charset="0"/>
              </a:rPr>
              <a:t>Words that show how often something is done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- Adverbs -</a:t>
            </a:r>
            <a:endParaRPr lang="en-US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993366"/>
              </a:solidFill>
              <a:effectLst/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BA401-67F1-4EE4-AC45-383C64DD7859}"/>
              </a:ext>
            </a:extLst>
          </p:cNvPr>
          <p:cNvSpPr/>
          <p:nvPr/>
        </p:nvSpPr>
        <p:spPr>
          <a:xfrm>
            <a:off x="6444095" y="2844683"/>
            <a:ext cx="2143536" cy="110799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66FF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usually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F17F6-BDD7-4B08-A88B-7EA3B1A2FDA7}"/>
              </a:ext>
            </a:extLst>
          </p:cNvPr>
          <p:cNvSpPr/>
          <p:nvPr/>
        </p:nvSpPr>
        <p:spPr>
          <a:xfrm>
            <a:off x="6444094" y="4102880"/>
            <a:ext cx="3238387" cy="110799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66FF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everyday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F73D4-0CFD-4531-915D-81363D81B7F7}"/>
              </a:ext>
            </a:extLst>
          </p:cNvPr>
          <p:cNvSpPr/>
          <p:nvPr/>
        </p:nvSpPr>
        <p:spPr>
          <a:xfrm>
            <a:off x="6444094" y="5349576"/>
            <a:ext cx="2279791" cy="1107996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15359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01232"/>
              </p:ext>
            </p:extLst>
          </p:nvPr>
        </p:nvGraphicFramePr>
        <p:xfrm>
          <a:off x="4607539" y="340714"/>
          <a:ext cx="7079656" cy="3780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0112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41954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484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Karla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484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very little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883283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Every 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reads books about space and astronomy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484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plays with her friends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55314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During the weekend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goes to the park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728100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In Summer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goes to a young scientists club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>
            <a:off x="4607540" y="4204015"/>
            <a:ext cx="7079655" cy="23132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Karla</a:t>
            </a:r>
            <a:r>
              <a:rPr lang="en-GB" sz="2800" dirty="0">
                <a:latin typeface="Letters for Learners" pitchFamily="2" charset="0"/>
              </a:rPr>
              <a:t>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has </a:t>
            </a:r>
            <a:r>
              <a:rPr lang="en-GB" sz="2800" dirty="0">
                <a:latin typeface="Letters for Learners" pitchFamily="2" charset="0"/>
              </a:rPr>
              <a:t>very </a:t>
            </a:r>
            <a:r>
              <a:rPr lang="en-GB" sz="2800" dirty="0" err="1">
                <a:latin typeface="Letters for Learners" pitchFamily="2" charset="0"/>
              </a:rPr>
              <a:t>litte</a:t>
            </a:r>
            <a:r>
              <a:rPr lang="en-GB" sz="2800" dirty="0">
                <a:latin typeface="Letters for Learners" pitchFamily="2" charset="0"/>
              </a:rPr>
              <a:t> free time during the week.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Every day</a:t>
            </a:r>
            <a:r>
              <a:rPr lang="en-GB" sz="2800" dirty="0">
                <a:latin typeface="Letters for Learners" pitchFamily="2" charset="0"/>
              </a:rPr>
              <a:t>, she reads books about space and astronomy.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</a:t>
            </a:r>
            <a:r>
              <a:rPr lang="en-GB" sz="2800" dirty="0">
                <a:latin typeface="Letters for Learners" pitchFamily="2" charset="0"/>
              </a:rPr>
              <a:t>, she plays with her friends.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During the weekend</a:t>
            </a:r>
            <a:r>
              <a:rPr lang="en-GB" sz="2800" dirty="0">
                <a:latin typeface="Letters for Learners" pitchFamily="2" charset="0"/>
              </a:rPr>
              <a:t>, she enjoys going to the park.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In Summer</a:t>
            </a:r>
            <a:r>
              <a:rPr lang="en-GB" sz="2800" dirty="0">
                <a:latin typeface="Letters for Learners" pitchFamily="2" charset="0"/>
              </a:rPr>
              <a:t>, Karla goes to a young scientists club.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205798">
            <a:off x="1045353" y="1214598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Karla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Girls Leadership">
            <a:extLst>
              <a:ext uri="{FF2B5EF4-FFF2-40B4-BE49-F238E27FC236}">
                <a16:creationId xmlns:a16="http://schemas.microsoft.com/office/drawing/2014/main" id="{81AA72E2-C658-469D-B71B-01EF9C7D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7" y="2430595"/>
            <a:ext cx="3230563" cy="342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2550364" y="1789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94514"/>
              </p:ext>
            </p:extLst>
          </p:nvPr>
        </p:nvGraphicFramePr>
        <p:xfrm>
          <a:off x="4543396" y="340711"/>
          <a:ext cx="7079656" cy="3758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0112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41954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626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Mario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626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a lot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626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In the morning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takes the dog on a walk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626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In the afternoon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watches tv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62638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In the evening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does crossword puzzles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62638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meets his friends at a cafe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>
            <a:off x="4607540" y="4204015"/>
            <a:ext cx="7079655" cy="23132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Mario</a:t>
            </a:r>
            <a:r>
              <a:rPr lang="en-GB" sz="2800" dirty="0">
                <a:latin typeface="Letters for Learners" pitchFamily="2" charset="0"/>
              </a:rPr>
              <a:t>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He has </a:t>
            </a:r>
            <a:r>
              <a:rPr lang="en-GB" sz="2800" dirty="0">
                <a:latin typeface="Letters for Learners" pitchFamily="2" charset="0"/>
              </a:rPr>
              <a:t>____________________.  In the mornings, he 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In the afternoon</a:t>
            </a:r>
            <a:r>
              <a:rPr lang="en-GB" sz="2800" dirty="0">
                <a:latin typeface="Letters for Learners" pitchFamily="2" charset="0"/>
              </a:rPr>
              <a:t>, 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In the evening</a:t>
            </a:r>
            <a:r>
              <a:rPr lang="en-GB" sz="2800" dirty="0">
                <a:latin typeface="Letters for Learners" pitchFamily="2" charset="0"/>
              </a:rPr>
              <a:t>, he ______________________.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</a:t>
            </a:r>
            <a:r>
              <a:rPr lang="en-GB" sz="2800" dirty="0">
                <a:latin typeface="Letters for Learners" pitchFamily="2" charset="0"/>
              </a:rPr>
              <a:t>, he  ________________________________..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205798">
            <a:off x="1013294" y="1214598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Mario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The Old Man And The Boat: Hemingway On The Pilar : NPR">
            <a:extLst>
              <a:ext uri="{FF2B5EF4-FFF2-40B4-BE49-F238E27FC236}">
                <a16:creationId xmlns:a16="http://schemas.microsoft.com/office/drawing/2014/main" id="{B59A8316-F8B8-4E13-A923-74358B61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3" y="2207174"/>
            <a:ext cx="3828298" cy="382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80647">
            <a:off x="2500680" y="1496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A713-7E81-442F-8F36-6757B9D95F2D}"/>
              </a:ext>
            </a:extLst>
          </p:cNvPr>
          <p:cNvSpPr/>
          <p:nvPr/>
        </p:nvSpPr>
        <p:spPr>
          <a:xfrm>
            <a:off x="246529" y="228243"/>
            <a:ext cx="11698941" cy="641424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4051B5-8ABA-4D79-8913-1C880D3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91956"/>
              </p:ext>
            </p:extLst>
          </p:nvPr>
        </p:nvGraphicFramePr>
        <p:xfrm>
          <a:off x="4584032" y="340711"/>
          <a:ext cx="7039020" cy="405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9476">
                  <a:extLst>
                    <a:ext uri="{9D8B030D-6E8A-4147-A177-3AD203B41FA5}">
                      <a16:colId xmlns:a16="http://schemas.microsoft.com/office/drawing/2014/main" val="1949232791"/>
                    </a:ext>
                  </a:extLst>
                </a:gridCol>
                <a:gridCol w="4419544">
                  <a:extLst>
                    <a:ext uri="{9D8B030D-6E8A-4147-A177-3AD203B41FA5}">
                      <a16:colId xmlns:a16="http://schemas.microsoft.com/office/drawing/2014/main" val="1793260883"/>
                    </a:ext>
                  </a:extLst>
                </a:gridCol>
              </a:tblGrid>
              <a:tr h="62249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Name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Hannah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23328"/>
                  </a:ext>
                </a:extLst>
              </a:tr>
              <a:tr h="62249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Amount of free time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not enough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6686"/>
                  </a:ext>
                </a:extLst>
              </a:tr>
              <a:tr h="62249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Every day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reads before she falls asleep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1663"/>
                  </a:ext>
                </a:extLst>
              </a:tr>
              <a:tr h="62249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Usually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goes for a run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19170"/>
                  </a:ext>
                </a:extLst>
              </a:tr>
              <a:tr h="62249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Letters for Learners" pitchFamily="2" charset="0"/>
                        </a:rPr>
                        <a:t>Sometimes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Letters for Learners" pitchFamily="2" charset="0"/>
                        </a:rPr>
                        <a:t>watches romantic films on tv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54664"/>
                  </a:ext>
                </a:extLst>
              </a:tr>
              <a:tr h="938328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GB" sz="2800" dirty="0">
                          <a:latin typeface="Letters for Learners" pitchFamily="2" charset="0"/>
                        </a:rPr>
                        <a:t>In Spring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Letters for Learners" pitchFamily="2" charset="0"/>
                        </a:rPr>
                        <a:t>loves to go trekking around the </a:t>
                      </a:r>
                      <a:r>
                        <a:rPr lang="en-GB" sz="2800" b="1" dirty="0" err="1">
                          <a:latin typeface="Letters for Learners" pitchFamily="2" charset="0"/>
                        </a:rPr>
                        <a:t>maltese</a:t>
                      </a:r>
                      <a:r>
                        <a:rPr lang="en-GB" sz="2800" b="1" dirty="0">
                          <a:latin typeface="Letters for Learners" pitchFamily="2" charset="0"/>
                        </a:rPr>
                        <a:t> islands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130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41AD4-5783-4C81-952B-5D1F76090C71}"/>
              </a:ext>
            </a:extLst>
          </p:cNvPr>
          <p:cNvSpPr/>
          <p:nvPr/>
        </p:nvSpPr>
        <p:spPr>
          <a:xfrm>
            <a:off x="4607540" y="4509845"/>
            <a:ext cx="7079655" cy="20074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This is Hannah</a:t>
            </a:r>
            <a:r>
              <a:rPr lang="en-GB" sz="2800" dirty="0">
                <a:latin typeface="Letters for Learners" pitchFamily="2" charset="0"/>
              </a:rPr>
              <a:t>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doesn’t have </a:t>
            </a:r>
            <a:r>
              <a:rPr lang="en-GB" sz="2800" dirty="0">
                <a:latin typeface="Letters for Learners" pitchFamily="2" charset="0"/>
              </a:rPr>
              <a:t>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Every day</a:t>
            </a:r>
            <a:r>
              <a:rPr lang="en-GB" sz="2800" dirty="0">
                <a:latin typeface="Letters for Learners" pitchFamily="2" charset="0"/>
              </a:rPr>
              <a:t>, she 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She usually </a:t>
            </a:r>
            <a:r>
              <a:rPr lang="en-GB" sz="2800" dirty="0">
                <a:latin typeface="Letters for Learners" pitchFamily="2" charset="0"/>
              </a:rPr>
              <a:t>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Sometimes</a:t>
            </a:r>
            <a:r>
              <a:rPr lang="en-GB" sz="2800" dirty="0">
                <a:latin typeface="Letters for Learners" pitchFamily="2" charset="0"/>
              </a:rPr>
              <a:t>, she ______________________. 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s for Learners" pitchFamily="2" charset="0"/>
              </a:rPr>
              <a:t>In Spring</a:t>
            </a:r>
            <a:r>
              <a:rPr lang="en-GB" sz="2800" dirty="0">
                <a:latin typeface="Letters for Learners" pitchFamily="2" charset="0"/>
              </a:rPr>
              <a:t>, she  ________________________________..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6976-2452-4F92-94F3-656FE16CDC21}"/>
              </a:ext>
            </a:extLst>
          </p:cNvPr>
          <p:cNvSpPr/>
          <p:nvPr/>
        </p:nvSpPr>
        <p:spPr>
          <a:xfrm rot="21205798">
            <a:off x="733571" y="1214598"/>
            <a:ext cx="2327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Hannah</a:t>
            </a:r>
          </a:p>
        </p:txBody>
      </p:sp>
      <p:sp>
        <p:nvSpPr>
          <p:cNvPr id="9" name="AutoShape 4" descr="Pierson Feeney, Who Has ADHD, Discovers Dance | Understood - For learning  and thinking differences">
            <a:extLst>
              <a:ext uri="{FF2B5EF4-FFF2-40B4-BE49-F238E27FC236}">
                <a16:creationId xmlns:a16="http://schemas.microsoft.com/office/drawing/2014/main" id="{445B9322-B989-4838-9318-67697568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5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AF0A59C2-6123-4DF4-ABD8-1CD4F9E1A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380647">
            <a:off x="2500680" y="1496156"/>
            <a:ext cx="914400" cy="914400"/>
          </a:xfrm>
          <a:prstGeom prst="rect">
            <a:avLst/>
          </a:prstGeom>
        </p:spPr>
      </p:pic>
      <p:pic>
        <p:nvPicPr>
          <p:cNvPr id="4098" name="Picture 2" descr="Unravelling to unwind: Why middle-aged women are drinking more - The Globe  and Mail">
            <a:extLst>
              <a:ext uri="{FF2B5EF4-FFF2-40B4-BE49-F238E27FC236}">
                <a16:creationId xmlns:a16="http://schemas.microsoft.com/office/drawing/2014/main" id="{068DCF74-9E61-4A1B-87B5-6559DDC5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/>
          <a:stretch/>
        </p:blipFill>
        <p:spPr bwMode="auto">
          <a:xfrm>
            <a:off x="409559" y="2528648"/>
            <a:ext cx="3811419" cy="361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33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4" ma:contentTypeDescription="Create a new document." ma:contentTypeScope="" ma:versionID="ba1c6bc68f0bf2660ae4b09d8d7e1943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ac35208124ba4aaeb113a7ae36d9b2ab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9DEF8-8F7C-47F7-9E00-236BDF76F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5D4B8-21BC-4DEC-BE3C-763B8DC0B5F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a276554-a315-4eb0-8828-08adb05f0a88"/>
    <ds:schemaRef ds:uri="951fb4ba-5d5d-4f38-81cd-d6cbb08664b3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5275FA-5EE3-4773-AC22-DBA737B31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838</Words>
  <Application>Microsoft Office PowerPoint</Application>
  <PresentationFormat>Widescreen</PresentationFormat>
  <Paragraphs>209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Borders Divide, But Hearts Shal</vt:lpstr>
      <vt:lpstr>Calibri</vt:lpstr>
      <vt:lpstr>Kingthings Clarity</vt:lpstr>
      <vt:lpstr>Andika</vt:lpstr>
      <vt:lpstr>PassingNotes</vt:lpstr>
      <vt:lpstr>KG Piece by Piece</vt:lpstr>
      <vt:lpstr>Letters for Learners</vt:lpstr>
      <vt:lpstr>Calibri Light</vt:lpstr>
      <vt:lpstr>KG Neatly Printed</vt:lpstr>
      <vt:lpstr>Arial</vt:lpstr>
      <vt:lpstr>Office Theme</vt:lpstr>
      <vt:lpstr>1_Office Theme</vt:lpstr>
      <vt:lpstr>Hobbies and Free Time</vt:lpstr>
      <vt:lpstr>Notes for the Educator</vt:lpstr>
      <vt:lpstr>I am learning how to talk about hobbies.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eat!</dc:title>
  <dc:creator>urieth aquilina</dc:creator>
  <cp:lastModifiedBy>urieth aquilina</cp:lastModifiedBy>
  <cp:revision>3</cp:revision>
  <dcterms:created xsi:type="dcterms:W3CDTF">2021-04-04T18:46:12Z</dcterms:created>
  <dcterms:modified xsi:type="dcterms:W3CDTF">2021-08-27T10:51:48Z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0x010100F345B802E7915E4A9EAE50A554949258</vt:lpwstr>
  </property>
</Properties>
</file>