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449" r:id="rId6"/>
    <p:sldId id="307" r:id="rId7"/>
    <p:sldId id="299" r:id="rId8"/>
    <p:sldId id="429" r:id="rId9"/>
    <p:sldId id="470" r:id="rId10"/>
    <p:sldId id="471" r:id="rId11"/>
    <p:sldId id="450" r:id="rId12"/>
    <p:sldId id="472" r:id="rId13"/>
    <p:sldId id="473" r:id="rId14"/>
    <p:sldId id="474" r:id="rId15"/>
    <p:sldId id="475" r:id="rId16"/>
    <p:sldId id="476" r:id="rId17"/>
    <p:sldId id="477" r:id="rId18"/>
    <p:sldId id="462" r:id="rId19"/>
    <p:sldId id="463" r:id="rId20"/>
    <p:sldId id="464" r:id="rId21"/>
    <p:sldId id="465" r:id="rId22"/>
    <p:sldId id="478" r:id="rId23"/>
    <p:sldId id="466" r:id="rId24"/>
    <p:sldId id="467" r:id="rId25"/>
    <p:sldId id="468" r:id="rId26"/>
    <p:sldId id="469" r:id="rId27"/>
    <p:sldId id="398" r:id="rId28"/>
  </p:sldIdLst>
  <p:sldSz cx="12192000" cy="6858000"/>
  <p:notesSz cx="6858000" cy="9144000"/>
  <p:embeddedFontLst>
    <p:embeddedFont>
      <p:font typeface="Andika" panose="02000000000000000000" pitchFamily="2"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KG Neatly Printed" panose="02000506000000020003" pitchFamily="2" charset="0"/>
      <p:regular r:id="rId37"/>
    </p:embeddedFont>
    <p:embeddedFont>
      <p:font typeface="Letters for Learners" pitchFamily="2"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72C4"/>
    <a:srgbClr val="FFCC99"/>
    <a:srgbClr val="CC66FF"/>
    <a:srgbClr val="99FF33"/>
    <a:srgbClr val="FFFF00"/>
    <a:srgbClr val="CC99FF"/>
    <a:srgbClr val="99FF99"/>
    <a:srgbClr val="CC00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4" autoAdjust="0"/>
    <p:restoredTop sz="76537" autoAdjust="0"/>
  </p:normalViewPr>
  <p:slideViewPr>
    <p:cSldViewPr snapToGrid="0">
      <p:cViewPr varScale="1">
        <p:scale>
          <a:sx n="62" d="100"/>
          <a:sy n="62" d="100"/>
        </p:scale>
        <p:origin x="1142" y="58"/>
      </p:cViewPr>
      <p:guideLst/>
    </p:cSldViewPr>
  </p:slideViewPr>
  <p:notesTextViewPr>
    <p:cViewPr>
      <p:scale>
        <a:sx n="3" d="2"/>
        <a:sy n="3" d="2"/>
      </p:scale>
      <p:origin x="0" y="0"/>
    </p:cViewPr>
  </p:notesTextViewPr>
  <p:sorterViewPr>
    <p:cViewPr>
      <p:scale>
        <a:sx n="100" d="100"/>
        <a:sy n="100" d="100"/>
      </p:scale>
      <p:origin x="0" y="-2866"/>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3D7D113F-01DB-48E3-929E-029F305FB2B4}"/>
  </pc:docChgLst>
  <pc:docChgLst>
    <pc:chgData name="Urieth Attard" userId="75441522-1268-482d-b74b-a084f810ee66" providerId="ADAL" clId="{A4FA18D2-5BB4-4D89-B63E-80984F79E346}"/>
    <pc:docChg chg="modSld">
      <pc:chgData name="Urieth Attard" userId="75441522-1268-482d-b74b-a084f810ee66" providerId="ADAL" clId="{A4FA18D2-5BB4-4D89-B63E-80984F79E346}" dt="2021-08-25T12:46:52.240" v="105"/>
      <pc:docMkLst>
        <pc:docMk/>
      </pc:docMkLst>
      <pc:sldChg chg="modNotesTx">
        <pc:chgData name="Urieth Attard" userId="75441522-1268-482d-b74b-a084f810ee66" providerId="ADAL" clId="{A4FA18D2-5BB4-4D89-B63E-80984F79E346}" dt="2021-08-25T12:46:48.304" v="103" actId="6549"/>
        <pc:sldMkLst>
          <pc:docMk/>
          <pc:sldMk cId="2808312611" sldId="299"/>
        </pc:sldMkLst>
      </pc:sldChg>
      <pc:sldChg chg="mod modTransition modShow">
        <pc:chgData name="Urieth Attard" userId="75441522-1268-482d-b74b-a084f810ee66" providerId="ADAL" clId="{A4FA18D2-5BB4-4D89-B63E-80984F79E346}" dt="2021-08-25T12:46:52.240" v="105"/>
        <pc:sldMkLst>
          <pc:docMk/>
          <pc:sldMk cId="4109764292" sldId="307"/>
        </pc:sldMkLst>
      </pc:sldChg>
      <pc:sldChg chg="mod modTransition modShow">
        <pc:chgData name="Urieth Attard" userId="75441522-1268-482d-b74b-a084f810ee66" providerId="ADAL" clId="{A4FA18D2-5BB4-4D89-B63E-80984F79E346}" dt="2021-08-25T12:32:49.187" v="1"/>
        <pc:sldMkLst>
          <pc:docMk/>
          <pc:sldMk cId="2961034297" sldId="398"/>
        </pc:sldMkLst>
      </pc:sldChg>
      <pc:sldChg chg="modNotesTx">
        <pc:chgData name="Urieth Attard" userId="75441522-1268-482d-b74b-a084f810ee66" providerId="ADAL" clId="{A4FA18D2-5BB4-4D89-B63E-80984F79E346}" dt="2021-08-25T12:46:15.375" v="102" actId="6549"/>
        <pc:sldMkLst>
          <pc:docMk/>
          <pc:sldMk cId="3087778804" sldId="463"/>
        </pc:sldMkLst>
      </pc:sldChg>
      <pc:sldChg chg="modNotesTx">
        <pc:chgData name="Urieth Attard" userId="75441522-1268-482d-b74b-a084f810ee66" providerId="ADAL" clId="{A4FA18D2-5BB4-4D89-B63E-80984F79E346}" dt="2021-08-25T12:46:04.470" v="101" actId="6549"/>
        <pc:sldMkLst>
          <pc:docMk/>
          <pc:sldMk cId="1133811570" sldId="464"/>
        </pc:sldMkLst>
      </pc:sldChg>
      <pc:sldChg chg="modNotesTx">
        <pc:chgData name="Urieth Attard" userId="75441522-1268-482d-b74b-a084f810ee66" providerId="ADAL" clId="{A4FA18D2-5BB4-4D89-B63E-80984F79E346}" dt="2021-08-25T12:45:58.124" v="100" actId="6549"/>
        <pc:sldMkLst>
          <pc:docMk/>
          <pc:sldMk cId="1853002519" sldId="465"/>
        </pc:sldMkLst>
      </pc:sldChg>
      <pc:sldChg chg="modNotesTx">
        <pc:chgData name="Urieth Attard" userId="75441522-1268-482d-b74b-a084f810ee66" providerId="ADAL" clId="{A4FA18D2-5BB4-4D89-B63E-80984F79E346}" dt="2021-08-25T12:34:06.058" v="93" actId="6549"/>
        <pc:sldMkLst>
          <pc:docMk/>
          <pc:sldMk cId="4166301395" sldId="466"/>
        </pc:sldMkLst>
      </pc:sldChg>
      <pc:sldChg chg="modNotesTx">
        <pc:chgData name="Urieth Attard" userId="75441522-1268-482d-b74b-a084f810ee66" providerId="ADAL" clId="{A4FA18D2-5BB4-4D89-B63E-80984F79E346}" dt="2021-08-25T12:34:00.701" v="92" actId="6549"/>
        <pc:sldMkLst>
          <pc:docMk/>
          <pc:sldMk cId="508106877" sldId="467"/>
        </pc:sldMkLst>
      </pc:sldChg>
      <pc:sldChg chg="modNotesTx">
        <pc:chgData name="Urieth Attard" userId="75441522-1268-482d-b74b-a084f810ee66" providerId="ADAL" clId="{A4FA18D2-5BB4-4D89-B63E-80984F79E346}" dt="2021-08-25T12:33:55.931" v="91" actId="6549"/>
        <pc:sldMkLst>
          <pc:docMk/>
          <pc:sldMk cId="1259330929" sldId="468"/>
        </pc:sldMkLst>
      </pc:sldChg>
      <pc:sldChg chg="modNotesTx">
        <pc:chgData name="Urieth Attard" userId="75441522-1268-482d-b74b-a084f810ee66" providerId="ADAL" clId="{A4FA18D2-5BB4-4D89-B63E-80984F79E346}" dt="2021-08-25T12:33:49.647" v="90" actId="6549"/>
        <pc:sldMkLst>
          <pc:docMk/>
          <pc:sldMk cId="3349476962" sldId="469"/>
        </pc:sldMkLst>
      </pc:sldChg>
      <pc:sldChg chg="modNotesTx">
        <pc:chgData name="Urieth Attard" userId="75441522-1268-482d-b74b-a084f810ee66" providerId="ADAL" clId="{A4FA18D2-5BB4-4D89-B63E-80984F79E346}" dt="2021-08-25T12:34:39.791" v="99" actId="6549"/>
        <pc:sldMkLst>
          <pc:docMk/>
          <pc:sldMk cId="1801323728" sldId="478"/>
        </pc:sldMkLst>
      </pc:sldChg>
    </pc:docChg>
  </pc:docChgLst>
  <pc:docChgLst>
    <pc:chgData name="Urieth Attard" userId="75441522-1268-482d-b74b-a084f810ee66" providerId="ADAL" clId="{276D8E03-2F7F-4808-B2E4-8F619D9D074D}"/>
  </pc:docChgLst>
  <pc:docChgLst>
    <pc:chgData name="Urieth Attard" userId="75441522-1268-482d-b74b-a084f810ee66" providerId="ADAL" clId="{94ABB348-4D46-4ECC-9AD3-3695AE64B2D8}"/>
    <pc:docChg chg="undo custSel mod addSld delSld modSld sldOrd">
      <pc:chgData name="Urieth Attard" userId="75441522-1268-482d-b74b-a084f810ee66" providerId="ADAL" clId="{94ABB348-4D46-4ECC-9AD3-3695AE64B2D8}" dt="2021-05-28T19:21:54.428" v="9844" actId="20577"/>
      <pc:docMkLst>
        <pc:docMk/>
      </pc:docMkLst>
      <pc:sldChg chg="modSp modNotesTx">
        <pc:chgData name="Urieth Attard" userId="75441522-1268-482d-b74b-a084f810ee66" providerId="ADAL" clId="{94ABB348-4D46-4ECC-9AD3-3695AE64B2D8}" dt="2021-05-28T19:10:25.819" v="9480" actId="20577"/>
        <pc:sldMkLst>
          <pc:docMk/>
          <pc:sldMk cId="2808312611" sldId="299"/>
        </pc:sldMkLst>
        <pc:spChg chg="mod">
          <ac:chgData name="Urieth Attard" userId="75441522-1268-482d-b74b-a084f810ee66" providerId="ADAL" clId="{94ABB348-4D46-4ECC-9AD3-3695AE64B2D8}" dt="2021-05-25T10:44:57.165" v="2493" actId="6549"/>
          <ac:spMkLst>
            <pc:docMk/>
            <pc:sldMk cId="2808312611" sldId="299"/>
            <ac:spMk id="2" creationId="{8D4ED53B-8230-4C36-9720-599714DF2D7B}"/>
          </ac:spMkLst>
        </pc:spChg>
      </pc:sldChg>
      <pc:sldChg chg="addSp delSp modSp ord modNotesTx">
        <pc:chgData name="Urieth Attard" userId="75441522-1268-482d-b74b-a084f810ee66" providerId="ADAL" clId="{94ABB348-4D46-4ECC-9AD3-3695AE64B2D8}" dt="2021-05-28T10:07:47.132" v="7794" actId="14100"/>
        <pc:sldMkLst>
          <pc:docMk/>
          <pc:sldMk cId="3143141810" sldId="429"/>
        </pc:sldMkLst>
        <pc:spChg chg="del">
          <ac:chgData name="Urieth Attard" userId="75441522-1268-482d-b74b-a084f810ee66" providerId="ADAL" clId="{94ABB348-4D46-4ECC-9AD3-3695AE64B2D8}" dt="2021-05-18T07:30:10.085" v="23" actId="478"/>
          <ac:spMkLst>
            <pc:docMk/>
            <pc:sldMk cId="3143141810" sldId="429"/>
            <ac:spMk id="20" creationId="{E9A2D8AF-05D9-48AA-8545-41FD2E3647BD}"/>
          </ac:spMkLst>
        </pc:spChg>
        <pc:picChg chg="add mod">
          <ac:chgData name="Urieth Attard" userId="75441522-1268-482d-b74b-a084f810ee66" providerId="ADAL" clId="{94ABB348-4D46-4ECC-9AD3-3695AE64B2D8}" dt="2021-05-28T10:07:37.238" v="7791" actId="1076"/>
          <ac:picMkLst>
            <pc:docMk/>
            <pc:sldMk cId="3143141810" sldId="429"/>
            <ac:picMk id="2" creationId="{43906828-8C6D-4733-AC01-0E35AAC5866D}"/>
          </ac:picMkLst>
        </pc:picChg>
        <pc:picChg chg="del">
          <ac:chgData name="Urieth Attard" userId="75441522-1268-482d-b74b-a084f810ee66" providerId="ADAL" clId="{94ABB348-4D46-4ECC-9AD3-3695AE64B2D8}" dt="2021-05-18T07:30:11.865" v="24" actId="478"/>
          <ac:picMkLst>
            <pc:docMk/>
            <pc:sldMk cId="3143141810" sldId="429"/>
            <ac:picMk id="1026" creationId="{78BEE62B-DC96-41D2-A2A0-C40046611F6A}"/>
          </ac:picMkLst>
        </pc:picChg>
        <pc:picChg chg="add mod">
          <ac:chgData name="Urieth Attard" userId="75441522-1268-482d-b74b-a084f810ee66" providerId="ADAL" clId="{94ABB348-4D46-4ECC-9AD3-3695AE64B2D8}" dt="2021-05-28T10:07:47.132" v="7794" actId="14100"/>
          <ac:picMkLst>
            <pc:docMk/>
            <pc:sldMk cId="3143141810" sldId="429"/>
            <ac:picMk id="1028" creationId="{0E152361-F52C-476F-983E-C2FBA5620237}"/>
          </ac:picMkLst>
        </pc:picChg>
        <pc:picChg chg="add mod">
          <ac:chgData name="Urieth Attard" userId="75441522-1268-482d-b74b-a084f810ee66" providerId="ADAL" clId="{94ABB348-4D46-4ECC-9AD3-3695AE64B2D8}" dt="2021-05-25T10:55:05.543" v="3911" actId="1076"/>
          <ac:picMkLst>
            <pc:docMk/>
            <pc:sldMk cId="3143141810" sldId="429"/>
            <ac:picMk id="1030" creationId="{0C6EB560-76F7-4872-BAC9-2AEE712C6492}"/>
          </ac:picMkLst>
        </pc:picChg>
        <pc:picChg chg="add mod">
          <ac:chgData name="Urieth Attard" userId="75441522-1268-482d-b74b-a084f810ee66" providerId="ADAL" clId="{94ABB348-4D46-4ECC-9AD3-3695AE64B2D8}" dt="2021-05-28T10:07:35.980" v="7790" actId="1076"/>
          <ac:picMkLst>
            <pc:docMk/>
            <pc:sldMk cId="3143141810" sldId="429"/>
            <ac:picMk id="1032" creationId="{165ABF0B-DBC6-420D-8114-145B49A9274C}"/>
          </ac:picMkLst>
        </pc:picChg>
        <pc:picChg chg="add mod">
          <ac:chgData name="Urieth Attard" userId="75441522-1268-482d-b74b-a084f810ee66" providerId="ADAL" clId="{94ABB348-4D46-4ECC-9AD3-3695AE64B2D8}" dt="2021-05-28T10:07:43.575" v="7793" actId="1076"/>
          <ac:picMkLst>
            <pc:docMk/>
            <pc:sldMk cId="3143141810" sldId="429"/>
            <ac:picMk id="1034" creationId="{A531BE6A-4463-4C53-96D0-1B920B68BFCD}"/>
          </ac:picMkLst>
        </pc:picChg>
        <pc:picChg chg="add mod">
          <ac:chgData name="Urieth Attard" userId="75441522-1268-482d-b74b-a084f810ee66" providerId="ADAL" clId="{94ABB348-4D46-4ECC-9AD3-3695AE64B2D8}" dt="2021-05-25T10:48:58.963" v="3008" actId="1076"/>
          <ac:picMkLst>
            <pc:docMk/>
            <pc:sldMk cId="3143141810" sldId="429"/>
            <ac:picMk id="1036" creationId="{6DA968A6-D500-4EA1-8204-35FE6BFE4005}"/>
          </ac:picMkLst>
        </pc:picChg>
      </pc:sldChg>
      <pc:sldChg chg="addSp delSp modSp delAnim modAnim modNotesTx">
        <pc:chgData name="Urieth Attard" userId="75441522-1268-482d-b74b-a084f810ee66" providerId="ADAL" clId="{94ABB348-4D46-4ECC-9AD3-3695AE64B2D8}" dt="2021-05-28T10:38:10.225" v="9318"/>
        <pc:sldMkLst>
          <pc:docMk/>
          <pc:sldMk cId="3589977539" sldId="450"/>
        </pc:sldMkLst>
        <pc:spChg chg="add mod">
          <ac:chgData name="Urieth Attard" userId="75441522-1268-482d-b74b-a084f810ee66" providerId="ADAL" clId="{94ABB348-4D46-4ECC-9AD3-3695AE64B2D8}" dt="2021-05-28T10:31:23.720" v="9165" actId="207"/>
          <ac:spMkLst>
            <pc:docMk/>
            <pc:sldMk cId="3589977539" sldId="450"/>
            <ac:spMk id="2" creationId="{4062FFA4-3B3E-419B-B78D-88FE55BB7E23}"/>
          </ac:spMkLst>
        </pc:spChg>
        <pc:spChg chg="add mod">
          <ac:chgData name="Urieth Attard" userId="75441522-1268-482d-b74b-a084f810ee66" providerId="ADAL" clId="{94ABB348-4D46-4ECC-9AD3-3695AE64B2D8}" dt="2021-05-28T10:32:00.008" v="9183" actId="1076"/>
          <ac:spMkLst>
            <pc:docMk/>
            <pc:sldMk cId="3589977539" sldId="450"/>
            <ac:spMk id="11" creationId="{CC289F65-15FB-44C4-8228-F0ED3FD75943}"/>
          </ac:spMkLst>
        </pc:spChg>
        <pc:spChg chg="add mod">
          <ac:chgData name="Urieth Attard" userId="75441522-1268-482d-b74b-a084f810ee66" providerId="ADAL" clId="{94ABB348-4D46-4ECC-9AD3-3695AE64B2D8}" dt="2021-05-28T10:32:21.469" v="9190" actId="1076"/>
          <ac:spMkLst>
            <pc:docMk/>
            <pc:sldMk cId="3589977539" sldId="450"/>
            <ac:spMk id="13" creationId="{0CFA8F1B-3E3F-4777-B5F5-17BF489B431B}"/>
          </ac:spMkLst>
        </pc:spChg>
        <pc:spChg chg="del">
          <ac:chgData name="Urieth Attard" userId="75441522-1268-482d-b74b-a084f810ee66" providerId="ADAL" clId="{94ABB348-4D46-4ECC-9AD3-3695AE64B2D8}" dt="2021-05-18T11:43:56.616" v="1882" actId="478"/>
          <ac:spMkLst>
            <pc:docMk/>
            <pc:sldMk cId="3589977539" sldId="450"/>
            <ac:spMk id="15" creationId="{3F6AF146-4291-413C-A403-DF5FE24FEBA5}"/>
          </ac:spMkLst>
        </pc:spChg>
        <pc:spChg chg="add mod">
          <ac:chgData name="Urieth Attard" userId="75441522-1268-482d-b74b-a084f810ee66" providerId="ADAL" clId="{94ABB348-4D46-4ECC-9AD3-3695AE64B2D8}" dt="2021-05-28T10:36:06.462" v="9240" actId="1035"/>
          <ac:spMkLst>
            <pc:docMk/>
            <pc:sldMk cId="3589977539" sldId="450"/>
            <ac:spMk id="15" creationId="{5AEBD7E2-EBA7-4A58-B9DD-B19E50C9BFAD}"/>
          </ac:spMkLst>
        </pc:spChg>
        <pc:spChg chg="add mod">
          <ac:chgData name="Urieth Attard" userId="75441522-1268-482d-b74b-a084f810ee66" providerId="ADAL" clId="{94ABB348-4D46-4ECC-9AD3-3695AE64B2D8}" dt="2021-05-28T10:36:52.093" v="9271" actId="1076"/>
          <ac:spMkLst>
            <pc:docMk/>
            <pc:sldMk cId="3589977539" sldId="450"/>
            <ac:spMk id="17" creationId="{6C86D673-4259-4D3D-8DAA-758BA79911DC}"/>
          </ac:spMkLst>
        </pc:spChg>
        <pc:spChg chg="add mod">
          <ac:chgData name="Urieth Attard" userId="75441522-1268-482d-b74b-a084f810ee66" providerId="ADAL" clId="{94ABB348-4D46-4ECC-9AD3-3695AE64B2D8}" dt="2021-05-28T10:37:41.795" v="9311" actId="20577"/>
          <ac:spMkLst>
            <pc:docMk/>
            <pc:sldMk cId="3589977539" sldId="450"/>
            <ac:spMk id="19" creationId="{3134F8EB-6857-4551-9327-866613B1FA88}"/>
          </ac:spMkLst>
        </pc:spChg>
        <pc:graphicFrameChg chg="add mod modGraphic">
          <ac:chgData name="Urieth Attard" userId="75441522-1268-482d-b74b-a084f810ee66" providerId="ADAL" clId="{94ABB348-4D46-4ECC-9AD3-3695AE64B2D8}" dt="2021-05-25T12:28:47.407" v="6805"/>
          <ac:graphicFrameMkLst>
            <pc:docMk/>
            <pc:sldMk cId="3589977539" sldId="450"/>
            <ac:graphicFrameMk id="3" creationId="{4495A550-7F50-4B55-AC52-922EDA2073F3}"/>
          </ac:graphicFrameMkLst>
        </pc:graphicFrameChg>
        <pc:picChg chg="add del mod">
          <ac:chgData name="Urieth Attard" userId="75441522-1268-482d-b74b-a084f810ee66" providerId="ADAL" clId="{94ABB348-4D46-4ECC-9AD3-3695AE64B2D8}" dt="2021-05-18T11:46:48.073" v="2143" actId="478"/>
          <ac:picMkLst>
            <pc:docMk/>
            <pc:sldMk cId="3589977539" sldId="450"/>
            <ac:picMk id="2" creationId="{AC1BCEFC-2017-4F24-9017-A620C7DE9F09}"/>
          </ac:picMkLst>
        </pc:picChg>
        <pc:picChg chg="del">
          <ac:chgData name="Urieth Attard" userId="75441522-1268-482d-b74b-a084f810ee66" providerId="ADAL" clId="{94ABB348-4D46-4ECC-9AD3-3695AE64B2D8}" dt="2021-05-18T11:43:50.669" v="1881" actId="478"/>
          <ac:picMkLst>
            <pc:docMk/>
            <pc:sldMk cId="3589977539" sldId="450"/>
            <ac:picMk id="11" creationId="{D6812186-6CA8-4396-8077-61CFBFDF08E1}"/>
          </ac:picMkLst>
        </pc:picChg>
        <pc:picChg chg="del">
          <ac:chgData name="Urieth Attard" userId="75441522-1268-482d-b74b-a084f810ee66" providerId="ADAL" clId="{94ABB348-4D46-4ECC-9AD3-3695AE64B2D8}" dt="2021-05-18T11:43:56.616" v="1882" actId="478"/>
          <ac:picMkLst>
            <pc:docMk/>
            <pc:sldMk cId="3589977539" sldId="450"/>
            <ac:picMk id="19" creationId="{94BB11C3-988D-4062-8622-00CE5FC6D4AC}"/>
          </ac:picMkLst>
        </pc:picChg>
        <pc:cxnChg chg="del">
          <ac:chgData name="Urieth Attard" userId="75441522-1268-482d-b74b-a084f810ee66" providerId="ADAL" clId="{94ABB348-4D46-4ECC-9AD3-3695AE64B2D8}" dt="2021-05-18T11:43:56.616" v="1882" actId="478"/>
          <ac:cxnSpMkLst>
            <pc:docMk/>
            <pc:sldMk cId="3589977539" sldId="450"/>
            <ac:cxnSpMk id="9" creationId="{8551C96C-A010-46AB-8650-EBA061C83646}"/>
          </ac:cxnSpMkLst>
        </pc:cxnChg>
        <pc:cxnChg chg="del">
          <ac:chgData name="Urieth Attard" userId="75441522-1268-482d-b74b-a084f810ee66" providerId="ADAL" clId="{94ABB348-4D46-4ECC-9AD3-3695AE64B2D8}" dt="2021-05-18T11:43:56.616" v="1882" actId="478"/>
          <ac:cxnSpMkLst>
            <pc:docMk/>
            <pc:sldMk cId="3589977539" sldId="450"/>
            <ac:cxnSpMk id="17" creationId="{73C44618-D301-44C4-952C-F71ABF750A95}"/>
          </ac:cxnSpMkLst>
        </pc:cxnChg>
      </pc:sldChg>
      <pc:sldChg chg="add ord modNotesTx">
        <pc:chgData name="Urieth Attard" userId="75441522-1268-482d-b74b-a084f810ee66" providerId="ADAL" clId="{94ABB348-4D46-4ECC-9AD3-3695AE64B2D8}" dt="2021-05-27T19:53:48.048" v="7786" actId="20577"/>
        <pc:sldMkLst>
          <pc:docMk/>
          <pc:sldMk cId="2708740563" sldId="462"/>
        </pc:sldMkLst>
      </pc:sldChg>
      <pc:sldChg chg="addSp delSp modSp add modAnim">
        <pc:chgData name="Urieth Attard" userId="75441522-1268-482d-b74b-a084f810ee66" providerId="ADAL" clId="{94ABB348-4D46-4ECC-9AD3-3695AE64B2D8}" dt="2021-05-28T10:08:36.197" v="7798"/>
        <pc:sldMkLst>
          <pc:docMk/>
          <pc:sldMk cId="3087778804" sldId="463"/>
        </pc:sldMkLst>
        <pc:spChg chg="add mod">
          <ac:chgData name="Urieth Attard" userId="75441522-1268-482d-b74b-a084f810ee66" providerId="ADAL" clId="{94ABB348-4D46-4ECC-9AD3-3695AE64B2D8}" dt="2021-05-25T10:56:58.733" v="4113" actId="2710"/>
          <ac:spMkLst>
            <pc:docMk/>
            <pc:sldMk cId="3087778804" sldId="463"/>
            <ac:spMk id="3" creationId="{DA18D68B-F510-4CD0-80CA-009DDBFC632E}"/>
          </ac:spMkLst>
        </pc:spChg>
        <pc:spChg chg="add mod">
          <ac:chgData name="Urieth Attard" userId="75441522-1268-482d-b74b-a084f810ee66" providerId="ADAL" clId="{94ABB348-4D46-4ECC-9AD3-3695AE64B2D8}" dt="2021-05-27T19:54:09.357" v="7788" actId="207"/>
          <ac:spMkLst>
            <pc:docMk/>
            <pc:sldMk cId="3087778804" sldId="463"/>
            <ac:spMk id="11" creationId="{8CE54785-E0BE-4579-945F-6A59930DEB41}"/>
          </ac:spMkLst>
        </pc:spChg>
        <pc:picChg chg="mod">
          <ac:chgData name="Urieth Attard" userId="75441522-1268-482d-b74b-a084f810ee66" providerId="ADAL" clId="{94ABB348-4D46-4ECC-9AD3-3695AE64B2D8}" dt="2021-05-25T10:56:23.857" v="4071" actId="1440"/>
          <ac:picMkLst>
            <pc:docMk/>
            <pc:sldMk cId="3087778804" sldId="463"/>
            <ac:picMk id="2" creationId="{43906828-8C6D-4733-AC01-0E35AAC5866D}"/>
          </ac:picMkLst>
        </pc:picChg>
        <pc:picChg chg="del">
          <ac:chgData name="Urieth Attard" userId="75441522-1268-482d-b74b-a084f810ee66" providerId="ADAL" clId="{94ABB348-4D46-4ECC-9AD3-3695AE64B2D8}" dt="2021-05-25T10:55:56.193" v="4065" actId="478"/>
          <ac:picMkLst>
            <pc:docMk/>
            <pc:sldMk cId="3087778804" sldId="463"/>
            <ac:picMk id="1028" creationId="{0E152361-F52C-476F-983E-C2FBA5620237}"/>
          </ac:picMkLst>
        </pc:picChg>
        <pc:picChg chg="del">
          <ac:chgData name="Urieth Attard" userId="75441522-1268-482d-b74b-a084f810ee66" providerId="ADAL" clId="{94ABB348-4D46-4ECC-9AD3-3695AE64B2D8}" dt="2021-05-25T10:55:56.193" v="4065" actId="478"/>
          <ac:picMkLst>
            <pc:docMk/>
            <pc:sldMk cId="3087778804" sldId="463"/>
            <ac:picMk id="1030" creationId="{0C6EB560-76F7-4872-BAC9-2AEE712C6492}"/>
          </ac:picMkLst>
        </pc:picChg>
        <pc:picChg chg="del">
          <ac:chgData name="Urieth Attard" userId="75441522-1268-482d-b74b-a084f810ee66" providerId="ADAL" clId="{94ABB348-4D46-4ECC-9AD3-3695AE64B2D8}" dt="2021-05-25T10:55:56.193" v="4065" actId="478"/>
          <ac:picMkLst>
            <pc:docMk/>
            <pc:sldMk cId="3087778804" sldId="463"/>
            <ac:picMk id="1032" creationId="{165ABF0B-DBC6-420D-8114-145B49A9274C}"/>
          </ac:picMkLst>
        </pc:picChg>
        <pc:picChg chg="del">
          <ac:chgData name="Urieth Attard" userId="75441522-1268-482d-b74b-a084f810ee66" providerId="ADAL" clId="{94ABB348-4D46-4ECC-9AD3-3695AE64B2D8}" dt="2021-05-25T10:55:56.193" v="4065" actId="478"/>
          <ac:picMkLst>
            <pc:docMk/>
            <pc:sldMk cId="3087778804" sldId="463"/>
            <ac:picMk id="1034" creationId="{A531BE6A-4463-4C53-96D0-1B920B68BFCD}"/>
          </ac:picMkLst>
        </pc:picChg>
        <pc:picChg chg="del">
          <ac:chgData name="Urieth Attard" userId="75441522-1268-482d-b74b-a084f810ee66" providerId="ADAL" clId="{94ABB348-4D46-4ECC-9AD3-3695AE64B2D8}" dt="2021-05-25T10:55:56.193" v="4065" actId="478"/>
          <ac:picMkLst>
            <pc:docMk/>
            <pc:sldMk cId="3087778804" sldId="463"/>
            <ac:picMk id="1036" creationId="{6DA968A6-D500-4EA1-8204-35FE6BFE4005}"/>
          </ac:picMkLst>
        </pc:picChg>
      </pc:sldChg>
      <pc:sldChg chg="addSp delSp modSp add delAnim modAnim modNotesTx">
        <pc:chgData name="Urieth Attard" userId="75441522-1268-482d-b74b-a084f810ee66" providerId="ADAL" clId="{94ABB348-4D46-4ECC-9AD3-3695AE64B2D8}" dt="2021-05-28T10:09:33.431" v="7803" actId="6549"/>
        <pc:sldMkLst>
          <pc:docMk/>
          <pc:sldMk cId="1133811570" sldId="464"/>
        </pc:sldMkLst>
        <pc:spChg chg="mod">
          <ac:chgData name="Urieth Attard" userId="75441522-1268-482d-b74b-a084f810ee66" providerId="ADAL" clId="{94ABB348-4D46-4ECC-9AD3-3695AE64B2D8}" dt="2021-05-25T10:58:41.726" v="4182" actId="20577"/>
          <ac:spMkLst>
            <pc:docMk/>
            <pc:sldMk cId="1133811570" sldId="464"/>
            <ac:spMk id="3" creationId="{DA18D68B-F510-4CD0-80CA-009DDBFC632E}"/>
          </ac:spMkLst>
        </pc:spChg>
        <pc:spChg chg="add mod">
          <ac:chgData name="Urieth Attard" userId="75441522-1268-482d-b74b-a084f810ee66" providerId="ADAL" clId="{94ABB348-4D46-4ECC-9AD3-3695AE64B2D8}" dt="2021-05-25T10:58:56.162" v="4185" actId="1076"/>
          <ac:spMkLst>
            <pc:docMk/>
            <pc:sldMk cId="1133811570" sldId="464"/>
            <ac:spMk id="9" creationId="{E061ACFF-3FB5-44BE-B295-4778B2D5DDE7}"/>
          </ac:spMkLst>
        </pc:spChg>
        <pc:spChg chg="del">
          <ac:chgData name="Urieth Attard" userId="75441522-1268-482d-b74b-a084f810ee66" providerId="ADAL" clId="{94ABB348-4D46-4ECC-9AD3-3695AE64B2D8}" dt="2021-05-25T10:58:44.517" v="4183" actId="478"/>
          <ac:spMkLst>
            <pc:docMk/>
            <pc:sldMk cId="1133811570" sldId="464"/>
            <ac:spMk id="11" creationId="{8CE54785-E0BE-4579-945F-6A59930DEB41}"/>
          </ac:spMkLst>
        </pc:spChg>
        <pc:picChg chg="del">
          <ac:chgData name="Urieth Attard" userId="75441522-1268-482d-b74b-a084f810ee66" providerId="ADAL" clId="{94ABB348-4D46-4ECC-9AD3-3695AE64B2D8}" dt="2021-05-25T10:57:23.745" v="4118" actId="478"/>
          <ac:picMkLst>
            <pc:docMk/>
            <pc:sldMk cId="1133811570" sldId="464"/>
            <ac:picMk id="2" creationId="{43906828-8C6D-4733-AC01-0E35AAC5866D}"/>
          </ac:picMkLst>
        </pc:picChg>
        <pc:picChg chg="add del mod">
          <ac:chgData name="Urieth Attard" userId="75441522-1268-482d-b74b-a084f810ee66" providerId="ADAL" clId="{94ABB348-4D46-4ECC-9AD3-3695AE64B2D8}" dt="2021-05-25T10:58:21.211" v="4152" actId="478"/>
          <ac:picMkLst>
            <pc:docMk/>
            <pc:sldMk cId="1133811570" sldId="464"/>
            <ac:picMk id="7" creationId="{E7DFD89E-486A-4653-AAD3-70B0436ADEE3}"/>
          </ac:picMkLst>
        </pc:picChg>
        <pc:picChg chg="add mod">
          <ac:chgData name="Urieth Attard" userId="75441522-1268-482d-b74b-a084f810ee66" providerId="ADAL" clId="{94ABB348-4D46-4ECC-9AD3-3695AE64B2D8}" dt="2021-05-28T10:09:01.437" v="7799" actId="1440"/>
          <ac:picMkLst>
            <pc:docMk/>
            <pc:sldMk cId="1133811570" sldId="464"/>
            <ac:picMk id="1026" creationId="{33A25979-B93E-4052-8DF7-C2E8FD33E0D4}"/>
          </ac:picMkLst>
        </pc:picChg>
      </pc:sldChg>
      <pc:sldChg chg="addSp delSp modSp add delAnim modAnim modNotesTx">
        <pc:chgData name="Urieth Attard" userId="75441522-1268-482d-b74b-a084f810ee66" providerId="ADAL" clId="{94ABB348-4D46-4ECC-9AD3-3695AE64B2D8}" dt="2021-05-28T10:10:04.188" v="7809"/>
        <pc:sldMkLst>
          <pc:docMk/>
          <pc:sldMk cId="1853002519" sldId="465"/>
        </pc:sldMkLst>
        <pc:spChg chg="mod">
          <ac:chgData name="Urieth Attard" userId="75441522-1268-482d-b74b-a084f810ee66" providerId="ADAL" clId="{94ABB348-4D46-4ECC-9AD3-3695AE64B2D8}" dt="2021-05-25T11:00:17.755" v="4559" actId="20577"/>
          <ac:spMkLst>
            <pc:docMk/>
            <pc:sldMk cId="1853002519" sldId="465"/>
            <ac:spMk id="3" creationId="{DA18D68B-F510-4CD0-80CA-009DDBFC632E}"/>
          </ac:spMkLst>
        </pc:spChg>
        <pc:spChg chg="add">
          <ac:chgData name="Urieth Attard" userId="75441522-1268-482d-b74b-a084f810ee66" providerId="ADAL" clId="{94ABB348-4D46-4ECC-9AD3-3695AE64B2D8}" dt="2021-05-25T11:00:25.723" v="4561"/>
          <ac:spMkLst>
            <pc:docMk/>
            <pc:sldMk cId="1853002519" sldId="465"/>
            <ac:spMk id="8" creationId="{5EDA0780-3B8F-4EE5-9064-02CC2A3FBF74}"/>
          </ac:spMkLst>
        </pc:spChg>
        <pc:spChg chg="del">
          <ac:chgData name="Urieth Attard" userId="75441522-1268-482d-b74b-a084f810ee66" providerId="ADAL" clId="{94ABB348-4D46-4ECC-9AD3-3695AE64B2D8}" dt="2021-05-25T11:00:19.928" v="4560" actId="478"/>
          <ac:spMkLst>
            <pc:docMk/>
            <pc:sldMk cId="1853002519" sldId="465"/>
            <ac:spMk id="9" creationId="{E061ACFF-3FB5-44BE-B295-4778B2D5DDE7}"/>
          </ac:spMkLst>
        </pc:spChg>
        <pc:picChg chg="add mod">
          <ac:chgData name="Urieth Attard" userId="75441522-1268-482d-b74b-a084f810ee66" providerId="ADAL" clId="{94ABB348-4D46-4ECC-9AD3-3695AE64B2D8}" dt="2021-05-28T10:09:41.587" v="7804" actId="1440"/>
          <ac:picMkLst>
            <pc:docMk/>
            <pc:sldMk cId="1853002519" sldId="465"/>
            <ac:picMk id="7" creationId="{156C0BFD-D714-45C8-AD8A-B95B7D253C4D}"/>
          </ac:picMkLst>
        </pc:picChg>
        <pc:picChg chg="del">
          <ac:chgData name="Urieth Attard" userId="75441522-1268-482d-b74b-a084f810ee66" providerId="ADAL" clId="{94ABB348-4D46-4ECC-9AD3-3695AE64B2D8}" dt="2021-05-25T10:59:05.747" v="4188" actId="478"/>
          <ac:picMkLst>
            <pc:docMk/>
            <pc:sldMk cId="1853002519" sldId="465"/>
            <ac:picMk id="1026" creationId="{33A25979-B93E-4052-8DF7-C2E8FD33E0D4}"/>
          </ac:picMkLst>
        </pc:picChg>
      </pc:sldChg>
      <pc:sldChg chg="addSp delSp modSp add delAnim modAnim">
        <pc:chgData name="Urieth Attard" userId="75441522-1268-482d-b74b-a084f810ee66" providerId="ADAL" clId="{94ABB348-4D46-4ECC-9AD3-3695AE64B2D8}" dt="2021-05-28T10:10:42.035" v="7814"/>
        <pc:sldMkLst>
          <pc:docMk/>
          <pc:sldMk cId="4166301395" sldId="466"/>
        </pc:sldMkLst>
        <pc:spChg chg="mod">
          <ac:chgData name="Urieth Attard" userId="75441522-1268-482d-b74b-a084f810ee66" providerId="ADAL" clId="{94ABB348-4D46-4ECC-9AD3-3695AE64B2D8}" dt="2021-05-25T11:00:58.398" v="4596" actId="20577"/>
          <ac:spMkLst>
            <pc:docMk/>
            <pc:sldMk cId="4166301395" sldId="466"/>
            <ac:spMk id="3" creationId="{DA18D68B-F510-4CD0-80CA-009DDBFC632E}"/>
          </ac:spMkLst>
        </pc:spChg>
        <pc:spChg chg="del">
          <ac:chgData name="Urieth Attard" userId="75441522-1268-482d-b74b-a084f810ee66" providerId="ADAL" clId="{94ABB348-4D46-4ECC-9AD3-3695AE64B2D8}" dt="2021-05-25T11:01:01.305" v="4597" actId="478"/>
          <ac:spMkLst>
            <pc:docMk/>
            <pc:sldMk cId="4166301395" sldId="466"/>
            <ac:spMk id="8" creationId="{5EDA0780-3B8F-4EE5-9064-02CC2A3FBF74}"/>
          </ac:spMkLst>
        </pc:spChg>
        <pc:spChg chg="add">
          <ac:chgData name="Urieth Attard" userId="75441522-1268-482d-b74b-a084f810ee66" providerId="ADAL" clId="{94ABB348-4D46-4ECC-9AD3-3695AE64B2D8}" dt="2021-05-25T11:01:13.588" v="4598"/>
          <ac:spMkLst>
            <pc:docMk/>
            <pc:sldMk cId="4166301395" sldId="466"/>
            <ac:spMk id="10" creationId="{DCBFAB6C-65DE-4564-AD4A-46CFF89EAE18}"/>
          </ac:spMkLst>
        </pc:spChg>
        <pc:picChg chg="del">
          <ac:chgData name="Urieth Attard" userId="75441522-1268-482d-b74b-a084f810ee66" providerId="ADAL" clId="{94ABB348-4D46-4ECC-9AD3-3695AE64B2D8}" dt="2021-05-25T11:00:39.147" v="4564" actId="478"/>
          <ac:picMkLst>
            <pc:docMk/>
            <pc:sldMk cId="4166301395" sldId="466"/>
            <ac:picMk id="7" creationId="{156C0BFD-D714-45C8-AD8A-B95B7D253C4D}"/>
          </ac:picMkLst>
        </pc:picChg>
        <pc:picChg chg="add mod">
          <ac:chgData name="Urieth Attard" userId="75441522-1268-482d-b74b-a084f810ee66" providerId="ADAL" clId="{94ABB348-4D46-4ECC-9AD3-3695AE64B2D8}" dt="2021-05-28T10:10:31.957" v="7811" actId="1440"/>
          <ac:picMkLst>
            <pc:docMk/>
            <pc:sldMk cId="4166301395" sldId="466"/>
            <ac:picMk id="9" creationId="{0102F2D8-CF0F-4B1F-A726-9D2BE68EAADC}"/>
          </ac:picMkLst>
        </pc:picChg>
      </pc:sldChg>
      <pc:sldChg chg="addSp delSp modSp add delAnim modAnim modNotesTx">
        <pc:chgData name="Urieth Attard" userId="75441522-1268-482d-b74b-a084f810ee66" providerId="ADAL" clId="{94ABB348-4D46-4ECC-9AD3-3695AE64B2D8}" dt="2021-05-28T10:11:36.250" v="7820"/>
        <pc:sldMkLst>
          <pc:docMk/>
          <pc:sldMk cId="508106877" sldId="467"/>
        </pc:sldMkLst>
        <pc:spChg chg="mod">
          <ac:chgData name="Urieth Attard" userId="75441522-1268-482d-b74b-a084f810ee66" providerId="ADAL" clId="{94ABB348-4D46-4ECC-9AD3-3695AE64B2D8}" dt="2021-05-25T11:01:55.507" v="4640" actId="20577"/>
          <ac:spMkLst>
            <pc:docMk/>
            <pc:sldMk cId="508106877" sldId="467"/>
            <ac:spMk id="3" creationId="{DA18D68B-F510-4CD0-80CA-009DDBFC632E}"/>
          </ac:spMkLst>
        </pc:spChg>
        <pc:spChg chg="add">
          <ac:chgData name="Urieth Attard" userId="75441522-1268-482d-b74b-a084f810ee66" providerId="ADAL" clId="{94ABB348-4D46-4ECC-9AD3-3695AE64B2D8}" dt="2021-05-25T11:03:11.200" v="5011"/>
          <ac:spMkLst>
            <pc:docMk/>
            <pc:sldMk cId="508106877" sldId="467"/>
            <ac:spMk id="8" creationId="{BD9CE3C9-C54E-47CB-BBFF-8D19A7FBF940}"/>
          </ac:spMkLst>
        </pc:spChg>
        <pc:spChg chg="del">
          <ac:chgData name="Urieth Attard" userId="75441522-1268-482d-b74b-a084f810ee66" providerId="ADAL" clId="{94ABB348-4D46-4ECC-9AD3-3695AE64B2D8}" dt="2021-05-25T11:01:58.936" v="4641" actId="478"/>
          <ac:spMkLst>
            <pc:docMk/>
            <pc:sldMk cId="508106877" sldId="467"/>
            <ac:spMk id="10" creationId="{DCBFAB6C-65DE-4564-AD4A-46CFF89EAE18}"/>
          </ac:spMkLst>
        </pc:spChg>
        <pc:picChg chg="add mod">
          <ac:chgData name="Urieth Attard" userId="75441522-1268-482d-b74b-a084f810ee66" providerId="ADAL" clId="{94ABB348-4D46-4ECC-9AD3-3695AE64B2D8}" dt="2021-05-28T10:11:12.859" v="7816" actId="1440"/>
          <ac:picMkLst>
            <pc:docMk/>
            <pc:sldMk cId="508106877" sldId="467"/>
            <ac:picMk id="7" creationId="{6CE274B0-FD4A-4738-9225-EE5DC50D1634}"/>
          </ac:picMkLst>
        </pc:picChg>
        <pc:picChg chg="del">
          <ac:chgData name="Urieth Attard" userId="75441522-1268-482d-b74b-a084f810ee66" providerId="ADAL" clId="{94ABB348-4D46-4ECC-9AD3-3695AE64B2D8}" dt="2021-05-25T11:01:31.033" v="4601" actId="478"/>
          <ac:picMkLst>
            <pc:docMk/>
            <pc:sldMk cId="508106877" sldId="467"/>
            <ac:picMk id="9" creationId="{0102F2D8-CF0F-4B1F-A726-9D2BE68EAADC}"/>
          </ac:picMkLst>
        </pc:picChg>
      </pc:sldChg>
      <pc:sldChg chg="addSp delSp modSp add modAnim modNotesTx">
        <pc:chgData name="Urieth Attard" userId="75441522-1268-482d-b74b-a084f810ee66" providerId="ADAL" clId="{94ABB348-4D46-4ECC-9AD3-3695AE64B2D8}" dt="2021-05-28T10:12:07.042" v="7826"/>
        <pc:sldMkLst>
          <pc:docMk/>
          <pc:sldMk cId="1259330929" sldId="468"/>
        </pc:sldMkLst>
        <pc:spChg chg="mod">
          <ac:chgData name="Urieth Attard" userId="75441522-1268-482d-b74b-a084f810ee66" providerId="ADAL" clId="{94ABB348-4D46-4ECC-9AD3-3695AE64B2D8}" dt="2021-05-25T11:11:21.227" v="5137" actId="404"/>
          <ac:spMkLst>
            <pc:docMk/>
            <pc:sldMk cId="1259330929" sldId="468"/>
            <ac:spMk id="3" creationId="{DA18D68B-F510-4CD0-80CA-009DDBFC632E}"/>
          </ac:spMkLst>
        </pc:spChg>
        <pc:spChg chg="mod">
          <ac:chgData name="Urieth Attard" userId="75441522-1268-482d-b74b-a084f810ee66" providerId="ADAL" clId="{94ABB348-4D46-4ECC-9AD3-3695AE64B2D8}" dt="2021-05-25T11:11:24.666" v="5138" actId="1076"/>
          <ac:spMkLst>
            <pc:docMk/>
            <pc:sldMk cId="1259330929" sldId="468"/>
            <ac:spMk id="8" creationId="{BD9CE3C9-C54E-47CB-BBFF-8D19A7FBF940}"/>
          </ac:spMkLst>
        </pc:spChg>
        <pc:picChg chg="del">
          <ac:chgData name="Urieth Attard" userId="75441522-1268-482d-b74b-a084f810ee66" providerId="ADAL" clId="{94ABB348-4D46-4ECC-9AD3-3695AE64B2D8}" dt="2021-05-25T11:03:23.156" v="5014" actId="478"/>
          <ac:picMkLst>
            <pc:docMk/>
            <pc:sldMk cId="1259330929" sldId="468"/>
            <ac:picMk id="7" creationId="{6CE274B0-FD4A-4738-9225-EE5DC50D1634}"/>
          </ac:picMkLst>
        </pc:picChg>
        <pc:picChg chg="add mod">
          <ac:chgData name="Urieth Attard" userId="75441522-1268-482d-b74b-a084f810ee66" providerId="ADAL" clId="{94ABB348-4D46-4ECC-9AD3-3695AE64B2D8}" dt="2021-05-28T10:11:47.129" v="7821" actId="1440"/>
          <ac:picMkLst>
            <pc:docMk/>
            <pc:sldMk cId="1259330929" sldId="468"/>
            <ac:picMk id="9" creationId="{5C0955CF-88A1-435A-A674-3C6A2505ED72}"/>
          </ac:picMkLst>
        </pc:picChg>
      </pc:sldChg>
    </pc:docChg>
  </pc:docChgLst>
  <pc:docChgLst>
    <pc:chgData name="Urieth Attard" userId="75441522-1268-482d-b74b-a084f810ee66" providerId="ADAL" clId="{F0DA4925-E41D-4933-B71D-C196F134E463}"/>
    <pc:docChg chg="undo redo custSel addSld delSld modSld sldOrd modMainMaster">
      <pc:chgData name="Urieth Attard" userId="75441522-1268-482d-b74b-a084f810ee66" providerId="ADAL" clId="{F0DA4925-E41D-4933-B71D-C196F134E463}" dt="2021-06-11T20:58:32.959" v="11492" actId="20577"/>
      <pc:docMkLst>
        <pc:docMk/>
      </pc:docMkLst>
      <pc:sldChg chg="modNotesTx">
        <pc:chgData name="Urieth Attard" userId="75441522-1268-482d-b74b-a084f810ee66" providerId="ADAL" clId="{F0DA4925-E41D-4933-B71D-C196F134E463}" dt="2021-06-11T07:53:09.299" v="924" actId="20577"/>
        <pc:sldMkLst>
          <pc:docMk/>
          <pc:sldMk cId="2808312611" sldId="299"/>
        </pc:sldMkLst>
      </pc:sldChg>
      <pc:sldChg chg="addSp delSp setBg">
        <pc:chgData name="Urieth Attard" userId="75441522-1268-482d-b74b-a084f810ee66" providerId="ADAL" clId="{F0DA4925-E41D-4933-B71D-C196F134E463}" dt="2021-06-08T07:40:08.157" v="337"/>
        <pc:sldMkLst>
          <pc:docMk/>
          <pc:sldMk cId="4109764292" sldId="307"/>
        </pc:sldMkLst>
        <pc:picChg chg="add del">
          <ac:chgData name="Urieth Attard" userId="75441522-1268-482d-b74b-a084f810ee66" providerId="ADAL" clId="{F0DA4925-E41D-4933-B71D-C196F134E463}" dt="2021-06-08T06:03:47.546" v="5"/>
          <ac:picMkLst>
            <pc:docMk/>
            <pc:sldMk cId="4109764292" sldId="307"/>
            <ac:picMk id="2" creationId="{541B47D2-B116-4FC2-855A-0D631522C442}"/>
          </ac:picMkLst>
        </pc:picChg>
        <pc:picChg chg="del">
          <ac:chgData name="Urieth Attard" userId="75441522-1268-482d-b74b-a084f810ee66" providerId="ADAL" clId="{F0DA4925-E41D-4933-B71D-C196F134E463}" dt="2021-06-08T06:03:58.144" v="8"/>
          <ac:picMkLst>
            <pc:docMk/>
            <pc:sldMk cId="4109764292" sldId="307"/>
            <ac:picMk id="3" creationId="{4D1179E0-EBA6-4AF5-85E5-A3282F2781E2}"/>
          </ac:picMkLst>
        </pc:picChg>
      </pc:sldChg>
      <pc:sldChg chg="setBg">
        <pc:chgData name="Urieth Attard" userId="75441522-1268-482d-b74b-a084f810ee66" providerId="ADAL" clId="{F0DA4925-E41D-4933-B71D-C196F134E463}" dt="2021-06-08T07:40:08.157" v="337"/>
        <pc:sldMkLst>
          <pc:docMk/>
          <pc:sldMk cId="2961034297" sldId="398"/>
        </pc:sldMkLst>
      </pc:sldChg>
      <pc:sldChg chg="addSp delSp modSp setBg modAnim modNotesTx">
        <pc:chgData name="Urieth Attard" userId="75441522-1268-482d-b74b-a084f810ee66" providerId="ADAL" clId="{F0DA4925-E41D-4933-B71D-C196F134E463}" dt="2021-06-11T20:49:51.771" v="11359" actId="6549"/>
        <pc:sldMkLst>
          <pc:docMk/>
          <pc:sldMk cId="3143141810" sldId="429"/>
        </pc:sldMkLst>
        <pc:spChg chg="add mod">
          <ac:chgData name="Urieth Attard" userId="75441522-1268-482d-b74b-a084f810ee66" providerId="ADAL" clId="{F0DA4925-E41D-4933-B71D-C196F134E463}" dt="2021-06-11T08:10:22.462" v="1237" actId="20577"/>
          <ac:spMkLst>
            <pc:docMk/>
            <pc:sldMk cId="3143141810" sldId="429"/>
            <ac:spMk id="2" creationId="{FF2182F1-236B-4356-A612-103A30E9CF1E}"/>
          </ac:spMkLst>
        </pc:spChg>
        <pc:spChg chg="add del">
          <ac:chgData name="Urieth Attard" userId="75441522-1268-482d-b74b-a084f810ee66" providerId="ADAL" clId="{F0DA4925-E41D-4933-B71D-C196F134E463}" dt="2021-06-11T08:10:26.900" v="1239" actId="478"/>
          <ac:spMkLst>
            <pc:docMk/>
            <pc:sldMk cId="3143141810" sldId="429"/>
            <ac:spMk id="4" creationId="{047EABDE-09B0-48AC-BD68-C505B717B9BD}"/>
          </ac:spMkLst>
        </pc:spChg>
        <pc:spChg chg="add mod">
          <ac:chgData name="Urieth Attard" userId="75441522-1268-482d-b74b-a084f810ee66" providerId="ADAL" clId="{F0DA4925-E41D-4933-B71D-C196F134E463}" dt="2021-06-11T08:13:25.368" v="1608" actId="207"/>
          <ac:spMkLst>
            <pc:docMk/>
            <pc:sldMk cId="3143141810" sldId="429"/>
            <ac:spMk id="5" creationId="{BD00F48E-296B-49E4-8D4A-40648D1C0F28}"/>
          </ac:spMkLst>
        </pc:spChg>
        <pc:spChg chg="add mod">
          <ac:chgData name="Urieth Attard" userId="75441522-1268-482d-b74b-a084f810ee66" providerId="ADAL" clId="{F0DA4925-E41D-4933-B71D-C196F134E463}" dt="2021-06-11T08:11:35.263" v="1384" actId="1076"/>
          <ac:spMkLst>
            <pc:docMk/>
            <pc:sldMk cId="3143141810" sldId="429"/>
            <ac:spMk id="9" creationId="{EC3A284B-DF15-4A1B-9AF8-91B4AA62143C}"/>
          </ac:spMkLst>
        </pc:spChg>
        <pc:spChg chg="add mod">
          <ac:chgData name="Urieth Attard" userId="75441522-1268-482d-b74b-a084f810ee66" providerId="ADAL" clId="{F0DA4925-E41D-4933-B71D-C196F134E463}" dt="2021-06-11T07:59:50.325" v="931" actId="1076"/>
          <ac:spMkLst>
            <pc:docMk/>
            <pc:sldMk cId="3143141810" sldId="429"/>
            <ac:spMk id="11" creationId="{F41B1159-530A-49FE-A200-9AAAA9855EA2}"/>
          </ac:spMkLst>
        </pc:spChg>
        <pc:spChg chg="add mod">
          <ac:chgData name="Urieth Attard" userId="75441522-1268-482d-b74b-a084f810ee66" providerId="ADAL" clId="{F0DA4925-E41D-4933-B71D-C196F134E463}" dt="2021-06-11T20:49:51.771" v="11359" actId="6549"/>
          <ac:spMkLst>
            <pc:docMk/>
            <pc:sldMk cId="3143141810" sldId="429"/>
            <ac:spMk id="12" creationId="{EB9DC2B4-CEA0-461B-A7E6-6108A89D2D53}"/>
          </ac:spMkLst>
        </pc:spChg>
        <pc:picChg chg="del">
          <ac:chgData name="Urieth Attard" userId="75441522-1268-482d-b74b-a084f810ee66" providerId="ADAL" clId="{F0DA4925-E41D-4933-B71D-C196F134E463}" dt="2021-06-08T06:06:06.077" v="32" actId="478"/>
          <ac:picMkLst>
            <pc:docMk/>
            <pc:sldMk cId="3143141810" sldId="429"/>
            <ac:picMk id="2" creationId="{43906828-8C6D-4733-AC01-0E35AAC5866D}"/>
          </ac:picMkLst>
        </pc:picChg>
        <pc:picChg chg="add mod">
          <ac:chgData name="Urieth Attard" userId="75441522-1268-482d-b74b-a084f810ee66" providerId="ADAL" clId="{F0DA4925-E41D-4933-B71D-C196F134E463}" dt="2021-06-11T08:07:06.204" v="934" actId="1076"/>
          <ac:picMkLst>
            <pc:docMk/>
            <pc:sldMk cId="3143141810" sldId="429"/>
            <ac:picMk id="3" creationId="{29AB5BD3-FAB5-43FB-BD9E-54C87ED19A4B}"/>
          </ac:picMkLst>
        </pc:picChg>
        <pc:picChg chg="del">
          <ac:chgData name="Urieth Attard" userId="75441522-1268-482d-b74b-a084f810ee66" providerId="ADAL" clId="{F0DA4925-E41D-4933-B71D-C196F134E463}" dt="2021-06-08T06:06:06.077" v="32" actId="478"/>
          <ac:picMkLst>
            <pc:docMk/>
            <pc:sldMk cId="3143141810" sldId="429"/>
            <ac:picMk id="1028" creationId="{0E152361-F52C-476F-983E-C2FBA5620237}"/>
          </ac:picMkLst>
        </pc:picChg>
        <pc:picChg chg="del">
          <ac:chgData name="Urieth Attard" userId="75441522-1268-482d-b74b-a084f810ee66" providerId="ADAL" clId="{F0DA4925-E41D-4933-B71D-C196F134E463}" dt="2021-06-08T06:06:06.077" v="32" actId="478"/>
          <ac:picMkLst>
            <pc:docMk/>
            <pc:sldMk cId="3143141810" sldId="429"/>
            <ac:picMk id="1030" creationId="{0C6EB560-76F7-4872-BAC9-2AEE712C6492}"/>
          </ac:picMkLst>
        </pc:picChg>
        <pc:picChg chg="del">
          <ac:chgData name="Urieth Attard" userId="75441522-1268-482d-b74b-a084f810ee66" providerId="ADAL" clId="{F0DA4925-E41D-4933-B71D-C196F134E463}" dt="2021-06-08T06:06:06.077" v="32" actId="478"/>
          <ac:picMkLst>
            <pc:docMk/>
            <pc:sldMk cId="3143141810" sldId="429"/>
            <ac:picMk id="1032" creationId="{165ABF0B-DBC6-420D-8114-145B49A9274C}"/>
          </ac:picMkLst>
        </pc:picChg>
        <pc:picChg chg="del">
          <ac:chgData name="Urieth Attard" userId="75441522-1268-482d-b74b-a084f810ee66" providerId="ADAL" clId="{F0DA4925-E41D-4933-B71D-C196F134E463}" dt="2021-06-08T06:06:06.077" v="32" actId="478"/>
          <ac:picMkLst>
            <pc:docMk/>
            <pc:sldMk cId="3143141810" sldId="429"/>
            <ac:picMk id="1034" creationId="{A531BE6A-4463-4C53-96D0-1B920B68BFCD}"/>
          </ac:picMkLst>
        </pc:picChg>
        <pc:picChg chg="del">
          <ac:chgData name="Urieth Attard" userId="75441522-1268-482d-b74b-a084f810ee66" providerId="ADAL" clId="{F0DA4925-E41D-4933-B71D-C196F134E463}" dt="2021-06-08T06:06:06.077" v="32" actId="478"/>
          <ac:picMkLst>
            <pc:docMk/>
            <pc:sldMk cId="3143141810" sldId="429"/>
            <ac:picMk id="1036" creationId="{6DA968A6-D500-4EA1-8204-35FE6BFE4005}"/>
          </ac:picMkLst>
        </pc:picChg>
      </pc:sldChg>
      <pc:sldChg chg="addSp delSp modSp add del setBg delDesignElem modNotesTx">
        <pc:chgData name="Urieth Attard" userId="75441522-1268-482d-b74b-a084f810ee66" providerId="ADAL" clId="{F0DA4925-E41D-4933-B71D-C196F134E463}" dt="2021-06-11T07:56:15.219" v="926" actId="1076"/>
        <pc:sldMkLst>
          <pc:docMk/>
          <pc:sldMk cId="2924163323" sldId="449"/>
        </pc:sldMkLst>
        <pc:spChg chg="mod">
          <ac:chgData name="Urieth Attard" userId="75441522-1268-482d-b74b-a084f810ee66" providerId="ADAL" clId="{F0DA4925-E41D-4933-B71D-C196F134E463}" dt="2021-06-08T06:04:17.820" v="31" actId="20577"/>
          <ac:spMkLst>
            <pc:docMk/>
            <pc:sldMk cId="2924163323" sldId="449"/>
            <ac:spMk id="3" creationId="{2FED5CAC-2235-4E22-8BCC-AA4B3838DD77}"/>
          </ac:spMkLst>
        </pc:spChg>
        <pc:spChg chg="add del">
          <ac:chgData name="Urieth Attard" userId="75441522-1268-482d-b74b-a084f810ee66" providerId="ADAL" clId="{F0DA4925-E41D-4933-B71D-C196F134E463}" dt="2021-06-08T06:04:08.293" v="10"/>
          <ac:spMkLst>
            <pc:docMk/>
            <pc:sldMk cId="2924163323" sldId="449"/>
            <ac:spMk id="1035" creationId="{74426AB7-D619-4515-962A-BC83909EC015}"/>
          </ac:spMkLst>
        </pc:spChg>
        <pc:spChg chg="add del">
          <ac:chgData name="Urieth Attard" userId="75441522-1268-482d-b74b-a084f810ee66" providerId="ADAL" clId="{F0DA4925-E41D-4933-B71D-C196F134E463}" dt="2021-06-08T06:04:08.293" v="10"/>
          <ac:spMkLst>
            <pc:docMk/>
            <pc:sldMk cId="2924163323" sldId="449"/>
            <ac:spMk id="1036" creationId="{DE47DF98-723F-4AAC-ABCF-CACBC438F78F}"/>
          </ac:spMkLst>
        </pc:spChg>
        <pc:picChg chg="mod">
          <ac:chgData name="Urieth Attard" userId="75441522-1268-482d-b74b-a084f810ee66" providerId="ADAL" clId="{F0DA4925-E41D-4933-B71D-C196F134E463}" dt="2021-06-11T07:56:15.219" v="926" actId="1076"/>
          <ac:picMkLst>
            <pc:docMk/>
            <pc:sldMk cId="2924163323" sldId="449"/>
            <ac:picMk id="1030" creationId="{D25E40E3-41FD-4702-9C7C-1B909B326041}"/>
          </ac:picMkLst>
        </pc:picChg>
        <pc:cxnChg chg="add del">
          <ac:chgData name="Urieth Attard" userId="75441522-1268-482d-b74b-a084f810ee66" providerId="ADAL" clId="{F0DA4925-E41D-4933-B71D-C196F134E463}" dt="2021-06-08T06:04:08.293" v="10"/>
          <ac:cxnSpMkLst>
            <pc:docMk/>
            <pc:sldMk cId="2924163323" sldId="449"/>
            <ac:cxnSpMk id="143" creationId="{EA29FC7C-9308-4FDE-8DCA-405668055B0F}"/>
          </ac:cxnSpMkLst>
        </pc:cxnChg>
      </pc:sldChg>
      <pc:sldChg chg="addSp delSp modSp ord setBg delAnim modAnim modNotesTx">
        <pc:chgData name="Urieth Attard" userId="75441522-1268-482d-b74b-a084f810ee66" providerId="ADAL" clId="{F0DA4925-E41D-4933-B71D-C196F134E463}" dt="2021-06-11T20:53:17.143" v="11463" actId="14734"/>
        <pc:sldMkLst>
          <pc:docMk/>
          <pc:sldMk cId="3589977539" sldId="450"/>
        </pc:sldMkLst>
        <pc:spChg chg="del">
          <ac:chgData name="Urieth Attard" userId="75441522-1268-482d-b74b-a084f810ee66" providerId="ADAL" clId="{F0DA4925-E41D-4933-B71D-C196F134E463}" dt="2021-06-08T07:18:05.405" v="76" actId="478"/>
          <ac:spMkLst>
            <pc:docMk/>
            <pc:sldMk cId="3589977539" sldId="450"/>
            <ac:spMk id="2" creationId="{4062FFA4-3B3E-419B-B78D-88FE55BB7E23}"/>
          </ac:spMkLst>
        </pc:spChg>
        <pc:spChg chg="add mod">
          <ac:chgData name="Urieth Attard" userId="75441522-1268-482d-b74b-a084f810ee66" providerId="ADAL" clId="{F0DA4925-E41D-4933-B71D-C196F134E463}" dt="2021-06-11T08:46:32.245" v="4467"/>
          <ac:spMkLst>
            <pc:docMk/>
            <pc:sldMk cId="3589977539" sldId="450"/>
            <ac:spMk id="5" creationId="{A2F61626-BA9A-4361-B9C4-7BB1F0F2B394}"/>
          </ac:spMkLst>
        </pc:spChg>
        <pc:spChg chg="del">
          <ac:chgData name="Urieth Attard" userId="75441522-1268-482d-b74b-a084f810ee66" providerId="ADAL" clId="{F0DA4925-E41D-4933-B71D-C196F134E463}" dt="2021-06-08T07:18:08.341" v="77" actId="478"/>
          <ac:spMkLst>
            <pc:docMk/>
            <pc:sldMk cId="3589977539" sldId="450"/>
            <ac:spMk id="11" creationId="{CC289F65-15FB-44C4-8228-F0ED3FD75943}"/>
          </ac:spMkLst>
        </pc:spChg>
        <pc:spChg chg="del">
          <ac:chgData name="Urieth Attard" userId="75441522-1268-482d-b74b-a084f810ee66" providerId="ADAL" clId="{F0DA4925-E41D-4933-B71D-C196F134E463}" dt="2021-06-08T07:18:10.028" v="78" actId="478"/>
          <ac:spMkLst>
            <pc:docMk/>
            <pc:sldMk cId="3589977539" sldId="450"/>
            <ac:spMk id="13" creationId="{0CFA8F1B-3E3F-4777-B5F5-17BF489B431B}"/>
          </ac:spMkLst>
        </pc:spChg>
        <pc:spChg chg="del mod">
          <ac:chgData name="Urieth Attard" userId="75441522-1268-482d-b74b-a084f810ee66" providerId="ADAL" clId="{F0DA4925-E41D-4933-B71D-C196F134E463}" dt="2021-06-08T07:18:11.903" v="80" actId="478"/>
          <ac:spMkLst>
            <pc:docMk/>
            <pc:sldMk cId="3589977539" sldId="450"/>
            <ac:spMk id="15" creationId="{5AEBD7E2-EBA7-4A58-B9DD-B19E50C9BFAD}"/>
          </ac:spMkLst>
        </pc:spChg>
        <pc:spChg chg="del">
          <ac:chgData name="Urieth Attard" userId="75441522-1268-482d-b74b-a084f810ee66" providerId="ADAL" clId="{F0DA4925-E41D-4933-B71D-C196F134E463}" dt="2021-06-08T07:18:13.923" v="81" actId="478"/>
          <ac:spMkLst>
            <pc:docMk/>
            <pc:sldMk cId="3589977539" sldId="450"/>
            <ac:spMk id="17" creationId="{6C86D673-4259-4D3D-8DAA-758BA79911DC}"/>
          </ac:spMkLst>
        </pc:spChg>
        <pc:spChg chg="del">
          <ac:chgData name="Urieth Attard" userId="75441522-1268-482d-b74b-a084f810ee66" providerId="ADAL" clId="{F0DA4925-E41D-4933-B71D-C196F134E463}" dt="2021-06-08T07:19:02.462" v="82" actId="478"/>
          <ac:spMkLst>
            <pc:docMk/>
            <pc:sldMk cId="3589977539" sldId="450"/>
            <ac:spMk id="19" creationId="{3134F8EB-6857-4551-9327-866613B1FA88}"/>
          </ac:spMkLst>
        </pc:spChg>
        <pc:spChg chg="add mod">
          <ac:chgData name="Urieth Attard" userId="75441522-1268-482d-b74b-a084f810ee66" providerId="ADAL" clId="{F0DA4925-E41D-4933-B71D-C196F134E463}" dt="2021-06-11T08:41:12.547" v="4310" actId="1076"/>
          <ac:spMkLst>
            <pc:docMk/>
            <pc:sldMk cId="3589977539" sldId="450"/>
            <ac:spMk id="27" creationId="{A85423CB-BD39-414C-89BA-79BAC154C5F8}"/>
          </ac:spMkLst>
        </pc:spChg>
        <pc:spChg chg="add mod">
          <ac:chgData name="Urieth Attard" userId="75441522-1268-482d-b74b-a084f810ee66" providerId="ADAL" clId="{F0DA4925-E41D-4933-B71D-C196F134E463}" dt="2021-06-11T08:41:20.331" v="4312" actId="27636"/>
          <ac:spMkLst>
            <pc:docMk/>
            <pc:sldMk cId="3589977539" sldId="450"/>
            <ac:spMk id="28" creationId="{13A3B314-E6F6-444E-A31B-9BC510D15234}"/>
          </ac:spMkLst>
        </pc:spChg>
        <pc:graphicFrameChg chg="mod modGraphic">
          <ac:chgData name="Urieth Attard" userId="75441522-1268-482d-b74b-a084f810ee66" providerId="ADAL" clId="{F0DA4925-E41D-4933-B71D-C196F134E463}" dt="2021-06-11T20:53:17.143" v="11463" actId="14734"/>
          <ac:graphicFrameMkLst>
            <pc:docMk/>
            <pc:sldMk cId="3589977539" sldId="450"/>
            <ac:graphicFrameMk id="3" creationId="{4495A550-7F50-4B55-AC52-922EDA2073F3}"/>
          </ac:graphicFrameMkLst>
        </pc:graphicFrameChg>
        <pc:picChg chg="add mod">
          <ac:chgData name="Urieth Attard" userId="75441522-1268-482d-b74b-a084f810ee66" providerId="ADAL" clId="{F0DA4925-E41D-4933-B71D-C196F134E463}" dt="2021-06-11T08:33:05.406" v="4174"/>
          <ac:picMkLst>
            <pc:docMk/>
            <pc:sldMk cId="3589977539" sldId="450"/>
            <ac:picMk id="4" creationId="{ED419C4E-5C99-47B2-A37E-654431C318D0}"/>
          </ac:picMkLst>
        </pc:picChg>
        <pc:picChg chg="add mod">
          <ac:chgData name="Urieth Attard" userId="75441522-1268-482d-b74b-a084f810ee66" providerId="ADAL" clId="{F0DA4925-E41D-4933-B71D-C196F134E463}" dt="2021-06-11T08:35:47.542" v="4205"/>
          <ac:picMkLst>
            <pc:docMk/>
            <pc:sldMk cId="3589977539" sldId="450"/>
            <ac:picMk id="13" creationId="{6E154D06-0442-4E42-AF0A-9D6F40FE17B3}"/>
          </ac:picMkLst>
        </pc:picChg>
        <pc:picChg chg="add mod">
          <ac:chgData name="Urieth Attard" userId="75441522-1268-482d-b74b-a084f810ee66" providerId="ADAL" clId="{F0DA4925-E41D-4933-B71D-C196F134E463}" dt="2021-06-11T08:36:36.965" v="4220" actId="1076"/>
          <ac:picMkLst>
            <pc:docMk/>
            <pc:sldMk cId="3589977539" sldId="450"/>
            <ac:picMk id="15" creationId="{6C83C417-DA47-4F3E-B7FC-F78B815E7E30}"/>
          </ac:picMkLst>
        </pc:picChg>
        <pc:picChg chg="add mod">
          <ac:chgData name="Urieth Attard" userId="75441522-1268-482d-b74b-a084f810ee66" providerId="ADAL" clId="{F0DA4925-E41D-4933-B71D-C196F134E463}" dt="2021-06-11T08:37:00.857" v="4225"/>
          <ac:picMkLst>
            <pc:docMk/>
            <pc:sldMk cId="3589977539" sldId="450"/>
            <ac:picMk id="17" creationId="{6E3D1BE8-3543-4410-9804-E87829CCFE3F}"/>
          </ac:picMkLst>
        </pc:picChg>
        <pc:picChg chg="add mod">
          <ac:chgData name="Urieth Attard" userId="75441522-1268-482d-b74b-a084f810ee66" providerId="ADAL" clId="{F0DA4925-E41D-4933-B71D-C196F134E463}" dt="2021-06-11T08:37:24.517" v="4229" actId="1076"/>
          <ac:picMkLst>
            <pc:docMk/>
            <pc:sldMk cId="3589977539" sldId="450"/>
            <ac:picMk id="19" creationId="{B626B156-D82B-42DF-8BFA-4784F1640B48}"/>
          </ac:picMkLst>
        </pc:picChg>
        <pc:picChg chg="add mod">
          <ac:chgData name="Urieth Attard" userId="75441522-1268-482d-b74b-a084f810ee66" providerId="ADAL" clId="{F0DA4925-E41D-4933-B71D-C196F134E463}" dt="2021-06-11T08:37:45.113" v="4234"/>
          <ac:picMkLst>
            <pc:docMk/>
            <pc:sldMk cId="3589977539" sldId="450"/>
            <ac:picMk id="21" creationId="{3FC110E5-EC58-411B-A040-47097DFF446A}"/>
          </ac:picMkLst>
        </pc:picChg>
        <pc:picChg chg="add mod">
          <ac:chgData name="Urieth Attard" userId="75441522-1268-482d-b74b-a084f810ee66" providerId="ADAL" clId="{F0DA4925-E41D-4933-B71D-C196F134E463}" dt="2021-06-11T08:38:00.789" v="4238" actId="1076"/>
          <ac:picMkLst>
            <pc:docMk/>
            <pc:sldMk cId="3589977539" sldId="450"/>
            <ac:picMk id="22" creationId="{375511A3-90E2-4D28-BD35-5DC7ECECBCAE}"/>
          </ac:picMkLst>
        </pc:picChg>
        <pc:picChg chg="add mod">
          <ac:chgData name="Urieth Attard" userId="75441522-1268-482d-b74b-a084f810ee66" providerId="ADAL" clId="{F0DA4925-E41D-4933-B71D-C196F134E463}" dt="2021-06-11T08:39:07.413" v="4253"/>
          <ac:picMkLst>
            <pc:docMk/>
            <pc:sldMk cId="3589977539" sldId="450"/>
            <ac:picMk id="23" creationId="{683BF8B4-ECBF-4969-B694-345BB4026A37}"/>
          </ac:picMkLst>
        </pc:picChg>
        <pc:picChg chg="add mod">
          <ac:chgData name="Urieth Attard" userId="75441522-1268-482d-b74b-a084f810ee66" providerId="ADAL" clId="{F0DA4925-E41D-4933-B71D-C196F134E463}" dt="2021-06-11T08:38:57.278" v="4252" actId="1076"/>
          <ac:picMkLst>
            <pc:docMk/>
            <pc:sldMk cId="3589977539" sldId="450"/>
            <ac:picMk id="24" creationId="{9C892B2E-8A24-4DA9-B460-8748744CD9E2}"/>
          </ac:picMkLst>
        </pc:picChg>
        <pc:picChg chg="add mod">
          <ac:chgData name="Urieth Attard" userId="75441522-1268-482d-b74b-a084f810ee66" providerId="ADAL" clId="{F0DA4925-E41D-4933-B71D-C196F134E463}" dt="2021-06-11T08:40:07.740" v="4286"/>
          <ac:picMkLst>
            <pc:docMk/>
            <pc:sldMk cId="3589977539" sldId="450"/>
            <ac:picMk id="25" creationId="{81C39401-32BF-496B-BB2F-7E1FF4542A27}"/>
          </ac:picMkLst>
        </pc:picChg>
        <pc:picChg chg="add mod">
          <ac:chgData name="Urieth Attard" userId="75441522-1268-482d-b74b-a084f810ee66" providerId="ADAL" clId="{F0DA4925-E41D-4933-B71D-C196F134E463}" dt="2021-06-11T08:39:21.117" v="4257" actId="1076"/>
          <ac:picMkLst>
            <pc:docMk/>
            <pc:sldMk cId="3589977539" sldId="450"/>
            <ac:picMk id="26" creationId="{3B48BC9E-BFDD-4BD3-89A3-7F19F3172885}"/>
          </ac:picMkLst>
        </pc:picChg>
        <pc:picChg chg="add mod">
          <ac:chgData name="Urieth Attard" userId="75441522-1268-482d-b74b-a084f810ee66" providerId="ADAL" clId="{F0DA4925-E41D-4933-B71D-C196F134E463}" dt="2021-06-11T08:31:45.641" v="4161" actId="1076"/>
          <ac:picMkLst>
            <pc:docMk/>
            <pc:sldMk cId="3589977539" sldId="450"/>
            <ac:picMk id="1026" creationId="{4704570F-691B-4439-A9A3-379E01B82463}"/>
          </ac:picMkLst>
        </pc:picChg>
      </pc:sldChg>
      <pc:sldChg chg="addSp delSp modSp setBg modNotesTx">
        <pc:chgData name="Urieth Attard" userId="75441522-1268-482d-b74b-a084f810ee66" providerId="ADAL" clId="{F0DA4925-E41D-4933-B71D-C196F134E463}" dt="2021-06-11T08:48:15.150" v="4909" actId="20577"/>
        <pc:sldMkLst>
          <pc:docMk/>
          <pc:sldMk cId="2708740563" sldId="462"/>
        </pc:sldMkLst>
        <pc:picChg chg="del">
          <ac:chgData name="Urieth Attard" userId="75441522-1268-482d-b74b-a084f810ee66" providerId="ADAL" clId="{F0DA4925-E41D-4933-B71D-C196F134E463}" dt="2021-06-08T07:30:48.141" v="90" actId="478"/>
          <ac:picMkLst>
            <pc:docMk/>
            <pc:sldMk cId="2708740563" sldId="462"/>
            <ac:picMk id="2" creationId="{43906828-8C6D-4733-AC01-0E35AAC5866D}"/>
          </ac:picMkLst>
        </pc:picChg>
        <pc:picChg chg="add mod ord">
          <ac:chgData name="Urieth Attard" userId="75441522-1268-482d-b74b-a084f810ee66" providerId="ADAL" clId="{F0DA4925-E41D-4933-B71D-C196F134E463}" dt="2021-06-08T07:43:02.839" v="352" actId="1076"/>
          <ac:picMkLst>
            <pc:docMk/>
            <pc:sldMk cId="2708740563" sldId="462"/>
            <ac:picMk id="3" creationId="{5AAD27CB-D230-44D8-A929-5243F1CDC0C8}"/>
          </ac:picMkLst>
        </pc:picChg>
        <pc:picChg chg="add mod ord">
          <ac:chgData name="Urieth Attard" userId="75441522-1268-482d-b74b-a084f810ee66" providerId="ADAL" clId="{F0DA4925-E41D-4933-B71D-C196F134E463}" dt="2021-06-08T07:42:55.873" v="349" actId="166"/>
          <ac:picMkLst>
            <pc:docMk/>
            <pc:sldMk cId="2708740563" sldId="462"/>
            <ac:picMk id="10" creationId="{67E3E32C-DE3D-409D-9EF3-09B0F715A4B5}"/>
          </ac:picMkLst>
        </pc:picChg>
        <pc:picChg chg="add mod ord">
          <ac:chgData name="Urieth Attard" userId="75441522-1268-482d-b74b-a084f810ee66" providerId="ADAL" clId="{F0DA4925-E41D-4933-B71D-C196F134E463}" dt="2021-06-08T07:43:00.712" v="351" actId="166"/>
          <ac:picMkLst>
            <pc:docMk/>
            <pc:sldMk cId="2708740563" sldId="462"/>
            <ac:picMk id="11" creationId="{6523BB77-88AF-4200-AE0C-C67CB1BC7FE6}"/>
          </ac:picMkLst>
        </pc:picChg>
        <pc:picChg chg="add mod ord">
          <ac:chgData name="Urieth Attard" userId="75441522-1268-482d-b74b-a084f810ee66" providerId="ADAL" clId="{F0DA4925-E41D-4933-B71D-C196F134E463}" dt="2021-06-08T07:42:58.539" v="350" actId="166"/>
          <ac:picMkLst>
            <pc:docMk/>
            <pc:sldMk cId="2708740563" sldId="462"/>
            <ac:picMk id="12" creationId="{49316828-92DE-41C3-A0FB-7D9A0C20B015}"/>
          </ac:picMkLst>
        </pc:picChg>
        <pc:picChg chg="add del mod">
          <ac:chgData name="Urieth Attard" userId="75441522-1268-482d-b74b-a084f810ee66" providerId="ADAL" clId="{F0DA4925-E41D-4933-B71D-C196F134E463}" dt="2021-06-08T07:41:34.263" v="340" actId="478"/>
          <ac:picMkLst>
            <pc:docMk/>
            <pc:sldMk cId="2708740563" sldId="462"/>
            <ac:picMk id="1026" creationId="{CD6C9E98-6B23-42B3-9D40-B636B0B7B2C3}"/>
          </ac:picMkLst>
        </pc:picChg>
        <pc:picChg chg="del">
          <ac:chgData name="Urieth Attard" userId="75441522-1268-482d-b74b-a084f810ee66" providerId="ADAL" clId="{F0DA4925-E41D-4933-B71D-C196F134E463}" dt="2021-06-08T07:30:51.381" v="92" actId="478"/>
          <ac:picMkLst>
            <pc:docMk/>
            <pc:sldMk cId="2708740563" sldId="462"/>
            <ac:picMk id="1028" creationId="{0E152361-F52C-476F-983E-C2FBA5620237}"/>
          </ac:picMkLst>
        </pc:picChg>
        <pc:picChg chg="del">
          <ac:chgData name="Urieth Attard" userId="75441522-1268-482d-b74b-a084f810ee66" providerId="ADAL" clId="{F0DA4925-E41D-4933-B71D-C196F134E463}" dt="2021-06-08T07:30:55.229" v="93" actId="478"/>
          <ac:picMkLst>
            <pc:docMk/>
            <pc:sldMk cId="2708740563" sldId="462"/>
            <ac:picMk id="1030" creationId="{0C6EB560-76F7-4872-BAC9-2AEE712C6492}"/>
          </ac:picMkLst>
        </pc:picChg>
        <pc:picChg chg="del">
          <ac:chgData name="Urieth Attard" userId="75441522-1268-482d-b74b-a084f810ee66" providerId="ADAL" clId="{F0DA4925-E41D-4933-B71D-C196F134E463}" dt="2021-06-08T07:30:49.648" v="91" actId="478"/>
          <ac:picMkLst>
            <pc:docMk/>
            <pc:sldMk cId="2708740563" sldId="462"/>
            <ac:picMk id="1032" creationId="{165ABF0B-DBC6-420D-8114-145B49A9274C}"/>
          </ac:picMkLst>
        </pc:picChg>
        <pc:picChg chg="del">
          <ac:chgData name="Urieth Attard" userId="75441522-1268-482d-b74b-a084f810ee66" providerId="ADAL" clId="{F0DA4925-E41D-4933-B71D-C196F134E463}" dt="2021-06-08T07:30:55.229" v="93" actId="478"/>
          <ac:picMkLst>
            <pc:docMk/>
            <pc:sldMk cId="2708740563" sldId="462"/>
            <ac:picMk id="1034" creationId="{A531BE6A-4463-4C53-96D0-1B920B68BFCD}"/>
          </ac:picMkLst>
        </pc:picChg>
        <pc:picChg chg="del">
          <ac:chgData name="Urieth Attard" userId="75441522-1268-482d-b74b-a084f810ee66" providerId="ADAL" clId="{F0DA4925-E41D-4933-B71D-C196F134E463}" dt="2021-06-08T07:30:55.229" v="93" actId="478"/>
          <ac:picMkLst>
            <pc:docMk/>
            <pc:sldMk cId="2708740563" sldId="462"/>
            <ac:picMk id="1036" creationId="{6DA968A6-D500-4EA1-8204-35FE6BFE4005}"/>
          </ac:picMkLst>
        </pc:picChg>
      </pc:sldChg>
      <pc:sldChg chg="addSp delSp modSp ord setBg delAnim modAnim modNotesTx">
        <pc:chgData name="Urieth Attard" userId="75441522-1268-482d-b74b-a084f810ee66" providerId="ADAL" clId="{F0DA4925-E41D-4933-B71D-C196F134E463}" dt="2021-06-11T20:56:10.619" v="11485"/>
        <pc:sldMkLst>
          <pc:docMk/>
          <pc:sldMk cId="3087778804" sldId="463"/>
        </pc:sldMkLst>
        <pc:spChg chg="del mod">
          <ac:chgData name="Urieth Attard" userId="75441522-1268-482d-b74b-a084f810ee66" providerId="ADAL" clId="{F0DA4925-E41D-4933-B71D-C196F134E463}" dt="2021-06-08T07:32:52.927" v="119" actId="478"/>
          <ac:spMkLst>
            <pc:docMk/>
            <pc:sldMk cId="3087778804" sldId="463"/>
            <ac:spMk id="3" creationId="{DA18D68B-F510-4CD0-80CA-009DDBFC632E}"/>
          </ac:spMkLst>
        </pc:spChg>
        <pc:spChg chg="add mod ord">
          <ac:chgData name="Urieth Attard" userId="75441522-1268-482d-b74b-a084f810ee66" providerId="ADAL" clId="{F0DA4925-E41D-4933-B71D-C196F134E463}" dt="2021-06-08T07:44:30.482" v="364" actId="166"/>
          <ac:spMkLst>
            <pc:docMk/>
            <pc:sldMk cId="3087778804" sldId="463"/>
            <ac:spMk id="8" creationId="{EF87A2BB-99CB-48D5-AED8-A0AC4F07A826}"/>
          </ac:spMkLst>
        </pc:spChg>
        <pc:spChg chg="add mod ord">
          <ac:chgData name="Urieth Attard" userId="75441522-1268-482d-b74b-a084f810ee66" providerId="ADAL" clId="{F0DA4925-E41D-4933-B71D-C196F134E463}" dt="2021-06-08T07:44:30.482" v="364" actId="166"/>
          <ac:spMkLst>
            <pc:docMk/>
            <pc:sldMk cId="3087778804" sldId="463"/>
            <ac:spMk id="9" creationId="{9C069C43-AD9F-40D5-99A2-0081DA3A4031}"/>
          </ac:spMkLst>
        </pc:spChg>
        <pc:spChg chg="add mod ord">
          <ac:chgData name="Urieth Attard" userId="75441522-1268-482d-b74b-a084f810ee66" providerId="ADAL" clId="{F0DA4925-E41D-4933-B71D-C196F134E463}" dt="2021-06-08T07:44:30.482" v="364" actId="166"/>
          <ac:spMkLst>
            <pc:docMk/>
            <pc:sldMk cId="3087778804" sldId="463"/>
            <ac:spMk id="10" creationId="{C26F8D8F-F59D-4CDB-9EC6-CD15958F8A2A}"/>
          </ac:spMkLst>
        </pc:spChg>
        <pc:spChg chg="mod ord">
          <ac:chgData name="Urieth Attard" userId="75441522-1268-482d-b74b-a084f810ee66" providerId="ADAL" clId="{F0DA4925-E41D-4933-B71D-C196F134E463}" dt="2021-06-08T07:44:23.628" v="362" actId="166"/>
          <ac:spMkLst>
            <pc:docMk/>
            <pc:sldMk cId="3087778804" sldId="463"/>
            <ac:spMk id="11" creationId="{8CE54785-E0BE-4579-945F-6A59930DEB41}"/>
          </ac:spMkLst>
        </pc:spChg>
        <pc:spChg chg="add mod ord">
          <ac:chgData name="Urieth Attard" userId="75441522-1268-482d-b74b-a084f810ee66" providerId="ADAL" clId="{F0DA4925-E41D-4933-B71D-C196F134E463}" dt="2021-06-08T07:44:30.482" v="364" actId="166"/>
          <ac:spMkLst>
            <pc:docMk/>
            <pc:sldMk cId="3087778804" sldId="463"/>
            <ac:spMk id="12" creationId="{7F4DB776-D567-4730-8798-4B7E16CE5D7C}"/>
          </ac:spMkLst>
        </pc:spChg>
        <pc:picChg chg="del">
          <ac:chgData name="Urieth Attard" userId="75441522-1268-482d-b74b-a084f810ee66" providerId="ADAL" clId="{F0DA4925-E41D-4933-B71D-C196F134E463}" dt="2021-06-08T07:32:35.513" v="112" actId="478"/>
          <ac:picMkLst>
            <pc:docMk/>
            <pc:sldMk cId="3087778804" sldId="463"/>
            <ac:picMk id="2" creationId="{43906828-8C6D-4733-AC01-0E35AAC5866D}"/>
          </ac:picMkLst>
        </pc:picChg>
        <pc:picChg chg="add mod ord">
          <ac:chgData name="Urieth Attard" userId="75441522-1268-482d-b74b-a084f810ee66" providerId="ADAL" clId="{F0DA4925-E41D-4933-B71D-C196F134E463}" dt="2021-06-11T08:48:24.106" v="4911" actId="1076"/>
          <ac:picMkLst>
            <pc:docMk/>
            <pc:sldMk cId="3087778804" sldId="463"/>
            <ac:picMk id="7" creationId="{B9603935-7B05-4E41-8B01-9F381297301E}"/>
          </ac:picMkLst>
        </pc:picChg>
        <pc:picChg chg="add mod ord">
          <ac:chgData name="Urieth Attard" userId="75441522-1268-482d-b74b-a084f810ee66" providerId="ADAL" clId="{F0DA4925-E41D-4933-B71D-C196F134E463}" dt="2021-06-08T07:44:32.893" v="365" actId="1076"/>
          <ac:picMkLst>
            <pc:docMk/>
            <pc:sldMk cId="3087778804" sldId="463"/>
            <ac:picMk id="13" creationId="{7A83B537-95D6-4C4B-8777-6565C251CD8A}"/>
          </ac:picMkLst>
        </pc:picChg>
      </pc:sldChg>
      <pc:sldChg chg="addSp delSp modSp ord setBg delAnim modAnim modNotesTx">
        <pc:chgData name="Urieth Attard" userId="75441522-1268-482d-b74b-a084f810ee66" providerId="ADAL" clId="{F0DA4925-E41D-4933-B71D-C196F134E463}" dt="2021-06-11T09:01:33.538" v="7971" actId="20577"/>
        <pc:sldMkLst>
          <pc:docMk/>
          <pc:sldMk cId="1133811570" sldId="464"/>
        </pc:sldMkLst>
        <pc:spChg chg="del">
          <ac:chgData name="Urieth Attard" userId="75441522-1268-482d-b74b-a084f810ee66" providerId="ADAL" clId="{F0DA4925-E41D-4933-B71D-C196F134E463}" dt="2021-06-08T07:36:40.392" v="236" actId="478"/>
          <ac:spMkLst>
            <pc:docMk/>
            <pc:sldMk cId="1133811570" sldId="464"/>
            <ac:spMk id="3" creationId="{DA18D68B-F510-4CD0-80CA-009DDBFC632E}"/>
          </ac:spMkLst>
        </pc:spChg>
        <pc:spChg chg="mod ord">
          <ac:chgData name="Urieth Attard" userId="75441522-1268-482d-b74b-a084f810ee66" providerId="ADAL" clId="{F0DA4925-E41D-4933-B71D-C196F134E463}" dt="2021-06-08T07:44:55.198" v="369" actId="166"/>
          <ac:spMkLst>
            <pc:docMk/>
            <pc:sldMk cId="1133811570" sldId="464"/>
            <ac:spMk id="9" creationId="{E061ACFF-3FB5-44BE-B295-4778B2D5DDE7}"/>
          </ac:spMkLst>
        </pc:spChg>
        <pc:spChg chg="add mod ord">
          <ac:chgData name="Urieth Attard" userId="75441522-1268-482d-b74b-a084f810ee66" providerId="ADAL" clId="{F0DA4925-E41D-4933-B71D-C196F134E463}" dt="2021-06-08T07:44:55.198" v="369" actId="166"/>
          <ac:spMkLst>
            <pc:docMk/>
            <pc:sldMk cId="1133811570" sldId="464"/>
            <ac:spMk id="10" creationId="{44B72AC2-DF22-4F2F-8786-AD58A46D4A4C}"/>
          </ac:spMkLst>
        </pc:spChg>
        <pc:spChg chg="add mod ord">
          <ac:chgData name="Urieth Attard" userId="75441522-1268-482d-b74b-a084f810ee66" providerId="ADAL" clId="{F0DA4925-E41D-4933-B71D-C196F134E463}" dt="2021-06-08T07:44:55.198" v="369" actId="166"/>
          <ac:spMkLst>
            <pc:docMk/>
            <pc:sldMk cId="1133811570" sldId="464"/>
            <ac:spMk id="11" creationId="{122E9852-D49F-404F-8AB6-B7D3697DA0C6}"/>
          </ac:spMkLst>
        </pc:spChg>
        <pc:spChg chg="add mod ord">
          <ac:chgData name="Urieth Attard" userId="75441522-1268-482d-b74b-a084f810ee66" providerId="ADAL" clId="{F0DA4925-E41D-4933-B71D-C196F134E463}" dt="2021-06-08T07:44:55.198" v="369" actId="166"/>
          <ac:spMkLst>
            <pc:docMk/>
            <pc:sldMk cId="1133811570" sldId="464"/>
            <ac:spMk id="12" creationId="{E664FA9C-8044-423B-933D-9A7186CA831A}"/>
          </ac:spMkLst>
        </pc:spChg>
        <pc:spChg chg="add mod">
          <ac:chgData name="Urieth Attard" userId="75441522-1268-482d-b74b-a084f810ee66" providerId="ADAL" clId="{F0DA4925-E41D-4933-B71D-C196F134E463}" dt="2021-06-11T09:00:42.258" v="7790" actId="20577"/>
          <ac:spMkLst>
            <pc:docMk/>
            <pc:sldMk cId="1133811570" sldId="464"/>
            <ac:spMk id="14" creationId="{89A9D7CE-9403-4D09-8471-D1FEA6AC02D1}"/>
          </ac:spMkLst>
        </pc:spChg>
        <pc:picChg chg="add mod ord">
          <ac:chgData name="Urieth Attard" userId="75441522-1268-482d-b74b-a084f810ee66" providerId="ADAL" clId="{F0DA4925-E41D-4933-B71D-C196F134E463}" dt="2021-06-08T07:44:55.198" v="369" actId="166"/>
          <ac:picMkLst>
            <pc:docMk/>
            <pc:sldMk cId="1133811570" sldId="464"/>
            <ac:picMk id="7" creationId="{40DA69CA-94F6-49AD-8CBD-B69D3F384A2A}"/>
          </ac:picMkLst>
        </pc:picChg>
        <pc:picChg chg="add del">
          <ac:chgData name="Urieth Attard" userId="75441522-1268-482d-b74b-a084f810ee66" providerId="ADAL" clId="{F0DA4925-E41D-4933-B71D-C196F134E463}" dt="2021-06-08T07:37:25.463" v="271" actId="478"/>
          <ac:picMkLst>
            <pc:docMk/>
            <pc:sldMk cId="1133811570" sldId="464"/>
            <ac:picMk id="8" creationId="{076CE551-9181-4DC4-90F0-99142F434530}"/>
          </ac:picMkLst>
        </pc:picChg>
        <pc:picChg chg="add mod">
          <ac:chgData name="Urieth Attard" userId="75441522-1268-482d-b74b-a084f810ee66" providerId="ADAL" clId="{F0DA4925-E41D-4933-B71D-C196F134E463}" dt="2021-06-08T07:44:59.372" v="370" actId="1076"/>
          <ac:picMkLst>
            <pc:docMk/>
            <pc:sldMk cId="1133811570" sldId="464"/>
            <ac:picMk id="13" creationId="{188BB6AB-F638-41F9-9CA0-096FE3AB92C9}"/>
          </ac:picMkLst>
        </pc:picChg>
        <pc:picChg chg="del">
          <ac:chgData name="Urieth Attard" userId="75441522-1268-482d-b74b-a084f810ee66" providerId="ADAL" clId="{F0DA4925-E41D-4933-B71D-C196F134E463}" dt="2021-06-08T07:36:42.067" v="237" actId="478"/>
          <ac:picMkLst>
            <pc:docMk/>
            <pc:sldMk cId="1133811570" sldId="464"/>
            <ac:picMk id="1026" creationId="{33A25979-B93E-4052-8DF7-C2E8FD33E0D4}"/>
          </ac:picMkLst>
        </pc:picChg>
      </pc:sldChg>
      <pc:sldChg chg="addSp delSp modSp setBg delAnim modAnim modNotesTx">
        <pc:chgData name="Urieth Attard" userId="75441522-1268-482d-b74b-a084f810ee66" providerId="ADAL" clId="{F0DA4925-E41D-4933-B71D-C196F134E463}" dt="2021-06-11T09:33:58.733" v="10504" actId="20577"/>
        <pc:sldMkLst>
          <pc:docMk/>
          <pc:sldMk cId="1853002519" sldId="465"/>
        </pc:sldMkLst>
        <pc:spChg chg="del">
          <ac:chgData name="Urieth Attard" userId="75441522-1268-482d-b74b-a084f810ee66" providerId="ADAL" clId="{F0DA4925-E41D-4933-B71D-C196F134E463}" dt="2021-06-08T07:39:13.682" v="327" actId="478"/>
          <ac:spMkLst>
            <pc:docMk/>
            <pc:sldMk cId="1853002519" sldId="465"/>
            <ac:spMk id="3" creationId="{DA18D68B-F510-4CD0-80CA-009DDBFC632E}"/>
          </ac:spMkLst>
        </pc:spChg>
        <pc:spChg chg="mod ord">
          <ac:chgData name="Urieth Attard" userId="75441522-1268-482d-b74b-a084f810ee66" providerId="ADAL" clId="{F0DA4925-E41D-4933-B71D-C196F134E463}" dt="2021-06-08T07:48:51.750" v="450" actId="1076"/>
          <ac:spMkLst>
            <pc:docMk/>
            <pc:sldMk cId="1853002519" sldId="465"/>
            <ac:spMk id="8" creationId="{5EDA0780-3B8F-4EE5-9064-02CC2A3FBF74}"/>
          </ac:spMkLst>
        </pc:spChg>
        <pc:spChg chg="add mod">
          <ac:chgData name="Urieth Attard" userId="75441522-1268-482d-b74b-a084f810ee66" providerId="ADAL" clId="{F0DA4925-E41D-4933-B71D-C196F134E463}" dt="2021-06-08T07:48:54.112" v="451" actId="1076"/>
          <ac:spMkLst>
            <pc:docMk/>
            <pc:sldMk cId="1853002519" sldId="465"/>
            <ac:spMk id="11" creationId="{83E3A135-06FD-4FF5-AD9C-65227C565087}"/>
          </ac:spMkLst>
        </pc:spChg>
        <pc:spChg chg="add mod">
          <ac:chgData name="Urieth Attard" userId="75441522-1268-482d-b74b-a084f810ee66" providerId="ADAL" clId="{F0DA4925-E41D-4933-B71D-C196F134E463}" dt="2021-06-08T07:48:56.245" v="452" actId="1076"/>
          <ac:spMkLst>
            <pc:docMk/>
            <pc:sldMk cId="1853002519" sldId="465"/>
            <ac:spMk id="12" creationId="{B4EED7E7-F0C5-414F-B465-EC2FA2C9B8F5}"/>
          </ac:spMkLst>
        </pc:spChg>
        <pc:spChg chg="add mod">
          <ac:chgData name="Urieth Attard" userId="75441522-1268-482d-b74b-a084f810ee66" providerId="ADAL" clId="{F0DA4925-E41D-4933-B71D-C196F134E463}" dt="2021-06-08T07:48:58.645" v="453" actId="1076"/>
          <ac:spMkLst>
            <pc:docMk/>
            <pc:sldMk cId="1853002519" sldId="465"/>
            <ac:spMk id="13" creationId="{4E01FC7C-1294-4858-B8FB-999544856A1D}"/>
          </ac:spMkLst>
        </pc:spChg>
        <pc:picChg chg="del">
          <ac:chgData name="Urieth Attard" userId="75441522-1268-482d-b74b-a084f810ee66" providerId="ADAL" clId="{F0DA4925-E41D-4933-B71D-C196F134E463}" dt="2021-06-08T07:39:18.787" v="328" actId="478"/>
          <ac:picMkLst>
            <pc:docMk/>
            <pc:sldMk cId="1853002519" sldId="465"/>
            <ac:picMk id="7" creationId="{156C0BFD-D714-45C8-AD8A-B95B7D253C4D}"/>
          </ac:picMkLst>
        </pc:picChg>
        <pc:picChg chg="add mod ord">
          <ac:chgData name="Urieth Attard" userId="75441522-1268-482d-b74b-a084f810ee66" providerId="ADAL" clId="{F0DA4925-E41D-4933-B71D-C196F134E463}" dt="2021-06-08T07:46:47.945" v="381" actId="14100"/>
          <ac:picMkLst>
            <pc:docMk/>
            <pc:sldMk cId="1853002519" sldId="465"/>
            <ac:picMk id="9" creationId="{21ECE7C1-DDF3-4346-B5E8-52D136C2662D}"/>
          </ac:picMkLst>
        </pc:picChg>
        <pc:picChg chg="add mod">
          <ac:chgData name="Urieth Attard" userId="75441522-1268-482d-b74b-a084f810ee66" providerId="ADAL" clId="{F0DA4925-E41D-4933-B71D-C196F134E463}" dt="2021-06-08T07:48:47.589" v="449" actId="1076"/>
          <ac:picMkLst>
            <pc:docMk/>
            <pc:sldMk cId="1853002519" sldId="465"/>
            <ac:picMk id="10" creationId="{29E71651-52D0-44A9-9A74-2BC89F930BDF}"/>
          </ac:picMkLst>
        </pc:picChg>
      </pc:sldChg>
      <pc:sldChg chg="addSp delSp modSp setBg delAnim modAnim modNotesTx">
        <pc:chgData name="Urieth Attard" userId="75441522-1268-482d-b74b-a084f810ee66" providerId="ADAL" clId="{F0DA4925-E41D-4933-B71D-C196F134E463}" dt="2021-06-11T09:21:57.838" v="9893" actId="1037"/>
        <pc:sldMkLst>
          <pc:docMk/>
          <pc:sldMk cId="4166301395" sldId="466"/>
        </pc:sldMkLst>
        <pc:spChg chg="add mod">
          <ac:chgData name="Urieth Attard" userId="75441522-1268-482d-b74b-a084f810ee66" providerId="ADAL" clId="{F0DA4925-E41D-4933-B71D-C196F134E463}" dt="2021-06-11T09:21:44.673" v="9887" actId="113"/>
          <ac:spMkLst>
            <pc:docMk/>
            <pc:sldMk cId="4166301395" sldId="466"/>
            <ac:spMk id="3" creationId="{788232B4-38D3-4134-B954-20DEBAF923A8}"/>
          </ac:spMkLst>
        </pc:spChg>
        <pc:spChg chg="del">
          <ac:chgData name="Urieth Attard" userId="75441522-1268-482d-b74b-a084f810ee66" providerId="ADAL" clId="{F0DA4925-E41D-4933-B71D-C196F134E463}" dt="2021-06-08T08:23:13.356" v="484" actId="478"/>
          <ac:spMkLst>
            <pc:docMk/>
            <pc:sldMk cId="4166301395" sldId="466"/>
            <ac:spMk id="3" creationId="{DA18D68B-F510-4CD0-80CA-009DDBFC632E}"/>
          </ac:spMkLst>
        </pc:spChg>
        <pc:spChg chg="del">
          <ac:chgData name="Urieth Attard" userId="75441522-1268-482d-b74b-a084f810ee66" providerId="ADAL" clId="{F0DA4925-E41D-4933-B71D-C196F134E463}" dt="2021-06-08T08:23:15.483" v="485" actId="478"/>
          <ac:spMkLst>
            <pc:docMk/>
            <pc:sldMk cId="4166301395" sldId="466"/>
            <ac:spMk id="10" creationId="{DCBFAB6C-65DE-4564-AD4A-46CFF89EAE18}"/>
          </ac:spMkLst>
        </pc:spChg>
        <pc:spChg chg="add mod">
          <ac:chgData name="Urieth Attard" userId="75441522-1268-482d-b74b-a084f810ee66" providerId="ADAL" clId="{F0DA4925-E41D-4933-B71D-C196F134E463}" dt="2021-06-11T09:21:57.838" v="9893" actId="1037"/>
          <ac:spMkLst>
            <pc:docMk/>
            <pc:sldMk cId="4166301395" sldId="466"/>
            <ac:spMk id="14" creationId="{CDBF69A2-2BCE-4995-93D5-19D7A6D766BC}"/>
          </ac:spMkLst>
        </pc:spChg>
        <pc:graphicFrameChg chg="add mod modGraphic">
          <ac:chgData name="Urieth Attard" userId="75441522-1268-482d-b74b-a084f810ee66" providerId="ADAL" clId="{F0DA4925-E41D-4933-B71D-C196F134E463}" dt="2021-06-11T09:18:36.678" v="9850" actId="20577"/>
          <ac:graphicFrameMkLst>
            <pc:docMk/>
            <pc:sldMk cId="4166301395" sldId="466"/>
            <ac:graphicFrameMk id="2" creationId="{C3C43E3D-2527-4A39-B7CB-2D474DCE9299}"/>
          </ac:graphicFrameMkLst>
        </pc:graphicFrameChg>
        <pc:graphicFrameChg chg="add del">
          <ac:chgData name="Urieth Attard" userId="75441522-1268-482d-b74b-a084f810ee66" providerId="ADAL" clId="{F0DA4925-E41D-4933-B71D-C196F134E463}" dt="2021-06-08T08:40:57.887" v="487" actId="478"/>
          <ac:graphicFrameMkLst>
            <pc:docMk/>
            <pc:sldMk cId="4166301395" sldId="466"/>
            <ac:graphicFrameMk id="7" creationId="{70935232-D456-4136-BAE9-38A439E22B4A}"/>
          </ac:graphicFrameMkLst>
        </pc:graphicFrameChg>
        <pc:picChg chg="add mod">
          <ac:chgData name="Urieth Attard" userId="75441522-1268-482d-b74b-a084f810ee66" providerId="ADAL" clId="{F0DA4925-E41D-4933-B71D-C196F134E463}" dt="2021-06-11T09:17:00.230" v="9790" actId="1076"/>
          <ac:picMkLst>
            <pc:docMk/>
            <pc:sldMk cId="4166301395" sldId="466"/>
            <ac:picMk id="7" creationId="{E84D1E6A-318C-4537-8ED0-AFAB3DC29AC1}"/>
          </ac:picMkLst>
        </pc:picChg>
        <pc:picChg chg="add mod">
          <ac:chgData name="Urieth Attard" userId="75441522-1268-482d-b74b-a084f810ee66" providerId="ADAL" clId="{F0DA4925-E41D-4933-B71D-C196F134E463}" dt="2021-06-08T08:44:11.932" v="520" actId="1076"/>
          <ac:picMkLst>
            <pc:docMk/>
            <pc:sldMk cId="4166301395" sldId="466"/>
            <ac:picMk id="8" creationId="{0FCF532C-24B4-4571-82D1-4A232DF0B2A9}"/>
          </ac:picMkLst>
        </pc:picChg>
        <pc:picChg chg="del">
          <ac:chgData name="Urieth Attard" userId="75441522-1268-482d-b74b-a084f810ee66" providerId="ADAL" clId="{F0DA4925-E41D-4933-B71D-C196F134E463}" dt="2021-06-08T08:23:11.541" v="483" actId="478"/>
          <ac:picMkLst>
            <pc:docMk/>
            <pc:sldMk cId="4166301395" sldId="466"/>
            <ac:picMk id="9" creationId="{0102F2D8-CF0F-4B1F-A726-9D2BE68EAADC}"/>
          </ac:picMkLst>
        </pc:picChg>
        <pc:picChg chg="add mod">
          <ac:chgData name="Urieth Attard" userId="75441522-1268-482d-b74b-a084f810ee66" providerId="ADAL" clId="{F0DA4925-E41D-4933-B71D-C196F134E463}" dt="2021-06-11T09:17:27.437" v="9802" actId="1076"/>
          <ac:picMkLst>
            <pc:docMk/>
            <pc:sldMk cId="4166301395" sldId="466"/>
            <ac:picMk id="9" creationId="{85E78FC3-52C2-40F4-A2D3-BCB3A2039D53}"/>
          </ac:picMkLst>
        </pc:picChg>
        <pc:picChg chg="add mod">
          <ac:chgData name="Urieth Attard" userId="75441522-1268-482d-b74b-a084f810ee66" providerId="ADAL" clId="{F0DA4925-E41D-4933-B71D-C196F134E463}" dt="2021-06-11T09:17:46.046" v="9805" actId="1076"/>
          <ac:picMkLst>
            <pc:docMk/>
            <pc:sldMk cId="4166301395" sldId="466"/>
            <ac:picMk id="10" creationId="{B80EC057-DB49-4527-8E47-FAEE96D19B53}"/>
          </ac:picMkLst>
        </pc:picChg>
        <pc:picChg chg="add mod">
          <ac:chgData name="Urieth Attard" userId="75441522-1268-482d-b74b-a084f810ee66" providerId="ADAL" clId="{F0DA4925-E41D-4933-B71D-C196F134E463}" dt="2021-06-11T09:18:44.038" v="9852" actId="1076"/>
          <ac:picMkLst>
            <pc:docMk/>
            <pc:sldMk cId="4166301395" sldId="466"/>
            <ac:picMk id="11" creationId="{BD2A09A6-D3AC-4410-836B-0C34EBF913F6}"/>
          </ac:picMkLst>
        </pc:picChg>
        <pc:picChg chg="add mod">
          <ac:chgData name="Urieth Attard" userId="75441522-1268-482d-b74b-a084f810ee66" providerId="ADAL" clId="{F0DA4925-E41D-4933-B71D-C196F134E463}" dt="2021-06-11T09:18:49.877" v="9854" actId="1076"/>
          <ac:picMkLst>
            <pc:docMk/>
            <pc:sldMk cId="4166301395" sldId="466"/>
            <ac:picMk id="12" creationId="{A4458588-B93E-49FC-9F40-58702AA566EC}"/>
          </ac:picMkLst>
        </pc:picChg>
        <pc:picChg chg="add mod">
          <ac:chgData name="Urieth Attard" userId="75441522-1268-482d-b74b-a084f810ee66" providerId="ADAL" clId="{F0DA4925-E41D-4933-B71D-C196F134E463}" dt="2021-06-11T09:19:02.054" v="9856" actId="1076"/>
          <ac:picMkLst>
            <pc:docMk/>
            <pc:sldMk cId="4166301395" sldId="466"/>
            <ac:picMk id="13" creationId="{2F446365-3F3B-44A9-9BC5-D95B4A058528}"/>
          </ac:picMkLst>
        </pc:picChg>
        <pc:picChg chg="add mod">
          <ac:chgData name="Urieth Attard" userId="75441522-1268-482d-b74b-a084f810ee66" providerId="ADAL" clId="{F0DA4925-E41D-4933-B71D-C196F134E463}" dt="2021-06-08T08:44:15.156" v="521" actId="1076"/>
          <ac:picMkLst>
            <pc:docMk/>
            <pc:sldMk cId="4166301395" sldId="466"/>
            <ac:picMk id="2049" creationId="{EB7B3478-C2D9-4E6C-A367-8CA00F43D3F6}"/>
          </ac:picMkLst>
        </pc:picChg>
      </pc:sldChg>
      <pc:sldChg chg="addSp delSp modSp setBg delAnim modAnim modNotesTx">
        <pc:chgData name="Urieth Attard" userId="75441522-1268-482d-b74b-a084f810ee66" providerId="ADAL" clId="{F0DA4925-E41D-4933-B71D-C196F134E463}" dt="2021-06-11T09:28:35.500" v="10233"/>
        <pc:sldMkLst>
          <pc:docMk/>
          <pc:sldMk cId="508106877" sldId="467"/>
        </pc:sldMkLst>
        <pc:spChg chg="add mod">
          <ac:chgData name="Urieth Attard" userId="75441522-1268-482d-b74b-a084f810ee66" providerId="ADAL" clId="{F0DA4925-E41D-4933-B71D-C196F134E463}" dt="2021-06-11T09:24:03.101" v="10126" actId="1076"/>
          <ac:spMkLst>
            <pc:docMk/>
            <pc:sldMk cId="508106877" sldId="467"/>
            <ac:spMk id="3" creationId="{77F5CC36-9601-495D-984D-8C4270552207}"/>
          </ac:spMkLst>
        </pc:spChg>
        <pc:spChg chg="del">
          <ac:chgData name="Urieth Attard" userId="75441522-1268-482d-b74b-a084f810ee66" providerId="ADAL" clId="{F0DA4925-E41D-4933-B71D-C196F134E463}" dt="2021-06-08T08:44:51.421" v="523" actId="478"/>
          <ac:spMkLst>
            <pc:docMk/>
            <pc:sldMk cId="508106877" sldId="467"/>
            <ac:spMk id="3" creationId="{DA18D68B-F510-4CD0-80CA-009DDBFC632E}"/>
          </ac:spMkLst>
        </pc:spChg>
        <pc:spChg chg="add mod">
          <ac:chgData name="Urieth Attard" userId="75441522-1268-482d-b74b-a084f810ee66" providerId="ADAL" clId="{F0DA4925-E41D-4933-B71D-C196F134E463}" dt="2021-06-11T09:24:28.908" v="10138" actId="20577"/>
          <ac:spMkLst>
            <pc:docMk/>
            <pc:sldMk cId="508106877" sldId="467"/>
            <ac:spMk id="7" creationId="{55100463-BD24-47C2-B789-1BF6DABDE4BC}"/>
          </ac:spMkLst>
        </pc:spChg>
        <pc:spChg chg="del">
          <ac:chgData name="Urieth Attard" userId="75441522-1268-482d-b74b-a084f810ee66" providerId="ADAL" clId="{F0DA4925-E41D-4933-B71D-C196F134E463}" dt="2021-06-08T08:44:54.084" v="524" actId="478"/>
          <ac:spMkLst>
            <pc:docMk/>
            <pc:sldMk cId="508106877" sldId="467"/>
            <ac:spMk id="8" creationId="{BD9CE3C9-C54E-47CB-BBFF-8D19A7FBF940}"/>
          </ac:spMkLst>
        </pc:spChg>
        <pc:spChg chg="add mod">
          <ac:chgData name="Urieth Attard" userId="75441522-1268-482d-b74b-a084f810ee66" providerId="ADAL" clId="{F0DA4925-E41D-4933-B71D-C196F134E463}" dt="2021-06-11T09:25:02.877" v="10164" actId="1076"/>
          <ac:spMkLst>
            <pc:docMk/>
            <pc:sldMk cId="508106877" sldId="467"/>
            <ac:spMk id="8" creationId="{E3C12167-65A7-4D3B-92A7-B3599D3B5E20}"/>
          </ac:spMkLst>
        </pc:spChg>
        <pc:spChg chg="add mod">
          <ac:chgData name="Urieth Attard" userId="75441522-1268-482d-b74b-a084f810ee66" providerId="ADAL" clId="{F0DA4925-E41D-4933-B71D-C196F134E463}" dt="2021-06-11T09:25:18.325" v="10176" actId="20577"/>
          <ac:spMkLst>
            <pc:docMk/>
            <pc:sldMk cId="508106877" sldId="467"/>
            <ac:spMk id="10" creationId="{5F763C5F-746C-425F-AB05-AE01B4A178C2}"/>
          </ac:spMkLst>
        </pc:spChg>
        <pc:spChg chg="add mod">
          <ac:chgData name="Urieth Attard" userId="75441522-1268-482d-b74b-a084f810ee66" providerId="ADAL" clId="{F0DA4925-E41D-4933-B71D-C196F134E463}" dt="2021-06-11T09:25:48.916" v="10192" actId="1076"/>
          <ac:spMkLst>
            <pc:docMk/>
            <pc:sldMk cId="508106877" sldId="467"/>
            <ac:spMk id="11" creationId="{CEEC29BD-D3EF-4F05-ADDB-63614B1DB7C9}"/>
          </ac:spMkLst>
        </pc:spChg>
        <pc:graphicFrameChg chg="add mod modGraphic">
          <ac:chgData name="Urieth Attard" userId="75441522-1268-482d-b74b-a084f810ee66" providerId="ADAL" clId="{F0DA4925-E41D-4933-B71D-C196F134E463}" dt="2021-06-11T09:27:56.737" v="10220" actId="20577"/>
          <ac:graphicFrameMkLst>
            <pc:docMk/>
            <pc:sldMk cId="508106877" sldId="467"/>
            <ac:graphicFrameMk id="2" creationId="{52CFFF12-529E-4F69-9248-375A84318810}"/>
          </ac:graphicFrameMkLst>
        </pc:graphicFrameChg>
        <pc:picChg chg="del">
          <ac:chgData name="Urieth Attard" userId="75441522-1268-482d-b74b-a084f810ee66" providerId="ADAL" clId="{F0DA4925-E41D-4933-B71D-C196F134E463}" dt="2021-06-08T08:44:48.102" v="522" actId="478"/>
          <ac:picMkLst>
            <pc:docMk/>
            <pc:sldMk cId="508106877" sldId="467"/>
            <ac:picMk id="7" creationId="{6CE274B0-FD4A-4738-9225-EE5DC50D1634}"/>
          </ac:picMkLst>
        </pc:picChg>
        <pc:picChg chg="add mod">
          <ac:chgData name="Urieth Attard" userId="75441522-1268-482d-b74b-a084f810ee66" providerId="ADAL" clId="{F0DA4925-E41D-4933-B71D-C196F134E463}" dt="2021-06-11T09:22:15.317" v="9894" actId="1076"/>
          <ac:picMkLst>
            <pc:docMk/>
            <pc:sldMk cId="508106877" sldId="467"/>
            <ac:picMk id="9" creationId="{00F0769B-81AA-46B4-B740-B0990D3AEA24}"/>
          </ac:picMkLst>
        </pc:picChg>
        <pc:cxnChg chg="add mod">
          <ac:chgData name="Urieth Attard" userId="75441522-1268-482d-b74b-a084f810ee66" providerId="ADAL" clId="{F0DA4925-E41D-4933-B71D-C196F134E463}" dt="2021-06-11T09:26:42.380" v="10198" actId="1076"/>
          <ac:cxnSpMkLst>
            <pc:docMk/>
            <pc:sldMk cId="508106877" sldId="467"/>
            <ac:cxnSpMk id="5" creationId="{D4D6E722-0685-4136-B7B6-CFF0E68EFE9B}"/>
          </ac:cxnSpMkLst>
        </pc:cxnChg>
        <pc:cxnChg chg="add mod">
          <ac:chgData name="Urieth Attard" userId="75441522-1268-482d-b74b-a084f810ee66" providerId="ADAL" clId="{F0DA4925-E41D-4933-B71D-C196F134E463}" dt="2021-06-11T09:27:09.517" v="10206" actId="1076"/>
          <ac:cxnSpMkLst>
            <pc:docMk/>
            <pc:sldMk cId="508106877" sldId="467"/>
            <ac:cxnSpMk id="14" creationId="{4CAC1166-0605-418F-8AD9-1ADB230F23F1}"/>
          </ac:cxnSpMkLst>
        </pc:cxnChg>
        <pc:cxnChg chg="add mod">
          <ac:chgData name="Urieth Attard" userId="75441522-1268-482d-b74b-a084f810ee66" providerId="ADAL" clId="{F0DA4925-E41D-4933-B71D-C196F134E463}" dt="2021-06-11T09:28:07.332" v="10222" actId="1076"/>
          <ac:cxnSpMkLst>
            <pc:docMk/>
            <pc:sldMk cId="508106877" sldId="467"/>
            <ac:cxnSpMk id="15" creationId="{930C8F28-39FF-4496-8E21-25C2C176A9A1}"/>
          </ac:cxnSpMkLst>
        </pc:cxnChg>
        <pc:cxnChg chg="add mod">
          <ac:chgData name="Urieth Attard" userId="75441522-1268-482d-b74b-a084f810ee66" providerId="ADAL" clId="{F0DA4925-E41D-4933-B71D-C196F134E463}" dt="2021-06-11T09:28:21.253" v="10227" actId="1076"/>
          <ac:cxnSpMkLst>
            <pc:docMk/>
            <pc:sldMk cId="508106877" sldId="467"/>
            <ac:cxnSpMk id="16" creationId="{68DC6012-5829-4F2E-B470-6EE4EF4934A5}"/>
          </ac:cxnSpMkLst>
        </pc:cxnChg>
        <pc:cxnChg chg="add mod">
          <ac:chgData name="Urieth Attard" userId="75441522-1268-482d-b74b-a084f810ee66" providerId="ADAL" clId="{F0DA4925-E41D-4933-B71D-C196F134E463}" dt="2021-06-11T09:28:33.508" v="10232" actId="1076"/>
          <ac:cxnSpMkLst>
            <pc:docMk/>
            <pc:sldMk cId="508106877" sldId="467"/>
            <ac:cxnSpMk id="17" creationId="{F00CF0FB-296E-45F3-AFE1-49FC9E550CB5}"/>
          </ac:cxnSpMkLst>
        </pc:cxnChg>
      </pc:sldChg>
      <pc:sldChg chg="addSp delSp modSp setBg delAnim modAnim modNotesTx">
        <pc:chgData name="Urieth Attard" userId="75441522-1268-482d-b74b-a084f810ee66" providerId="ADAL" clId="{F0DA4925-E41D-4933-B71D-C196F134E463}" dt="2021-06-11T20:58:32.959" v="11492" actId="20577"/>
        <pc:sldMkLst>
          <pc:docMk/>
          <pc:sldMk cId="1259330929" sldId="468"/>
        </pc:sldMkLst>
        <pc:spChg chg="del">
          <ac:chgData name="Urieth Attard" userId="75441522-1268-482d-b74b-a084f810ee66" providerId="ADAL" clId="{F0DA4925-E41D-4933-B71D-C196F134E463}" dt="2021-06-08T09:02:02.194" v="541" actId="478"/>
          <ac:spMkLst>
            <pc:docMk/>
            <pc:sldMk cId="1259330929" sldId="468"/>
            <ac:spMk id="3" creationId="{DA18D68B-F510-4CD0-80CA-009DDBFC632E}"/>
          </ac:spMkLst>
        </pc:spChg>
        <pc:spChg chg="add mod">
          <ac:chgData name="Urieth Attard" userId="75441522-1268-482d-b74b-a084f810ee66" providerId="ADAL" clId="{F0DA4925-E41D-4933-B71D-C196F134E463}" dt="2021-06-11T09:30:10.463" v="10437" actId="1582"/>
          <ac:spMkLst>
            <pc:docMk/>
            <pc:sldMk cId="1259330929" sldId="468"/>
            <ac:spMk id="5" creationId="{6713C9FE-F8B6-40B0-89A5-AD9178BC1A70}"/>
          </ac:spMkLst>
        </pc:spChg>
        <pc:spChg chg="del">
          <ac:chgData name="Urieth Attard" userId="75441522-1268-482d-b74b-a084f810ee66" providerId="ADAL" clId="{F0DA4925-E41D-4933-B71D-C196F134E463}" dt="2021-06-08T09:02:03.938" v="542" actId="478"/>
          <ac:spMkLst>
            <pc:docMk/>
            <pc:sldMk cId="1259330929" sldId="468"/>
            <ac:spMk id="8" creationId="{BD9CE3C9-C54E-47CB-BBFF-8D19A7FBF940}"/>
          </ac:spMkLst>
        </pc:spChg>
        <pc:spChg chg="add mod">
          <ac:chgData name="Urieth Attard" userId="75441522-1268-482d-b74b-a084f810ee66" providerId="ADAL" clId="{F0DA4925-E41D-4933-B71D-C196F134E463}" dt="2021-06-11T09:31:34.995" v="10480" actId="14100"/>
          <ac:spMkLst>
            <pc:docMk/>
            <pc:sldMk cId="1259330929" sldId="468"/>
            <ac:spMk id="11" creationId="{C60AE5C4-DAAB-487F-9110-141C614B38A3}"/>
          </ac:spMkLst>
        </pc:spChg>
        <pc:spChg chg="add mod">
          <ac:chgData name="Urieth Attard" userId="75441522-1268-482d-b74b-a084f810ee66" providerId="ADAL" clId="{F0DA4925-E41D-4933-B71D-C196F134E463}" dt="2021-06-11T20:58:32.959" v="11492" actId="20577"/>
          <ac:spMkLst>
            <pc:docMk/>
            <pc:sldMk cId="1259330929" sldId="468"/>
            <ac:spMk id="14" creationId="{5F07F9E9-CE6D-46AF-AE86-B304B269EA0C}"/>
          </ac:spMkLst>
        </pc:spChg>
        <pc:spChg chg="add mod">
          <ac:chgData name="Urieth Attard" userId="75441522-1268-482d-b74b-a084f810ee66" providerId="ADAL" clId="{F0DA4925-E41D-4933-B71D-C196F134E463}" dt="2021-06-11T20:58:15.149" v="11490" actId="6549"/>
          <ac:spMkLst>
            <pc:docMk/>
            <pc:sldMk cId="1259330929" sldId="468"/>
            <ac:spMk id="17" creationId="{52F9F698-4DCC-4276-8E14-64560182D889}"/>
          </ac:spMkLst>
        </pc:spChg>
        <pc:spChg chg="add mod">
          <ac:chgData name="Urieth Attard" userId="75441522-1268-482d-b74b-a084f810ee66" providerId="ADAL" clId="{F0DA4925-E41D-4933-B71D-C196F134E463}" dt="2021-06-11T09:35:51.748" v="10524" actId="14100"/>
          <ac:spMkLst>
            <pc:docMk/>
            <pc:sldMk cId="1259330929" sldId="468"/>
            <ac:spMk id="19" creationId="{2666967C-719C-4499-BD17-ACE8187E8D0E}"/>
          </ac:spMkLst>
        </pc:spChg>
        <pc:graphicFrameChg chg="add mod modGraphic">
          <ac:chgData name="Urieth Attard" userId="75441522-1268-482d-b74b-a084f810ee66" providerId="ADAL" clId="{F0DA4925-E41D-4933-B71D-C196F134E463}" dt="2021-06-11T09:35:32.380" v="10518" actId="6549"/>
          <ac:graphicFrameMkLst>
            <pc:docMk/>
            <pc:sldMk cId="1259330929" sldId="468"/>
            <ac:graphicFrameMk id="2" creationId="{4A33CA17-C1AE-4095-8EB9-78435D30F32E}"/>
          </ac:graphicFrameMkLst>
        </pc:graphicFrameChg>
        <pc:picChg chg="add mod">
          <ac:chgData name="Urieth Attard" userId="75441522-1268-482d-b74b-a084f810ee66" providerId="ADAL" clId="{F0DA4925-E41D-4933-B71D-C196F134E463}" dt="2021-06-11T09:32:32.930" v="10497" actId="1076"/>
          <ac:picMkLst>
            <pc:docMk/>
            <pc:sldMk cId="1259330929" sldId="468"/>
            <ac:picMk id="7" creationId="{05DC7F8B-7EC6-4F16-95F8-5756AA6A20DC}"/>
          </ac:picMkLst>
        </pc:picChg>
        <pc:picChg chg="del">
          <ac:chgData name="Urieth Attard" userId="75441522-1268-482d-b74b-a084f810ee66" providerId="ADAL" clId="{F0DA4925-E41D-4933-B71D-C196F134E463}" dt="2021-06-08T09:02:00.048" v="540" actId="478"/>
          <ac:picMkLst>
            <pc:docMk/>
            <pc:sldMk cId="1259330929" sldId="468"/>
            <ac:picMk id="9" creationId="{5C0955CF-88A1-435A-A674-3C6A2505ED72}"/>
          </ac:picMkLst>
        </pc:picChg>
        <pc:cxnChg chg="add mod">
          <ac:chgData name="Urieth Attard" userId="75441522-1268-482d-b74b-a084f810ee66" providerId="ADAL" clId="{F0DA4925-E41D-4933-B71D-C196F134E463}" dt="2021-06-11T20:57:41.080" v="11489" actId="14100"/>
          <ac:cxnSpMkLst>
            <pc:docMk/>
            <pc:sldMk cId="1259330929" sldId="468"/>
            <ac:cxnSpMk id="4" creationId="{44F32870-2032-470F-A9C2-D1D94504B093}"/>
          </ac:cxnSpMkLst>
        </pc:cxnChg>
        <pc:cxnChg chg="add mod">
          <ac:chgData name="Urieth Attard" userId="75441522-1268-482d-b74b-a084f810ee66" providerId="ADAL" clId="{F0DA4925-E41D-4933-B71D-C196F134E463}" dt="2021-06-11T09:31:14.508" v="10463" actId="14100"/>
          <ac:cxnSpMkLst>
            <pc:docMk/>
            <pc:sldMk cId="1259330929" sldId="468"/>
            <ac:cxnSpMk id="9" creationId="{253CE9A7-94BC-42E2-B051-291F8DA9CAA4}"/>
          </ac:cxnSpMkLst>
        </pc:cxnChg>
        <pc:cxnChg chg="add mod">
          <ac:chgData name="Urieth Attard" userId="75441522-1268-482d-b74b-a084f810ee66" providerId="ADAL" clId="{F0DA4925-E41D-4933-B71D-C196F134E463}" dt="2021-06-11T09:31:59.011" v="10485" actId="14100"/>
          <ac:cxnSpMkLst>
            <pc:docMk/>
            <pc:sldMk cId="1259330929" sldId="468"/>
            <ac:cxnSpMk id="12" creationId="{61DC178D-E674-4D3E-8E99-2A96AB32BA6B}"/>
          </ac:cxnSpMkLst>
        </pc:cxnChg>
        <pc:cxnChg chg="add mod">
          <ac:chgData name="Urieth Attard" userId="75441522-1268-482d-b74b-a084f810ee66" providerId="ADAL" clId="{F0DA4925-E41D-4933-B71D-C196F134E463}" dt="2021-06-11T09:32:48.986" v="10500" actId="14100"/>
          <ac:cxnSpMkLst>
            <pc:docMk/>
            <pc:sldMk cId="1259330929" sldId="468"/>
            <ac:cxnSpMk id="15" creationId="{48E04990-03E8-4F19-B0C5-AF7047C3F1B4}"/>
          </ac:cxnSpMkLst>
        </pc:cxnChg>
        <pc:cxnChg chg="add mod">
          <ac:chgData name="Urieth Attard" userId="75441522-1268-482d-b74b-a084f810ee66" providerId="ADAL" clId="{F0DA4925-E41D-4933-B71D-C196F134E463}" dt="2021-06-11T09:35:39.164" v="10520" actId="1076"/>
          <ac:cxnSpMkLst>
            <pc:docMk/>
            <pc:sldMk cId="1259330929" sldId="468"/>
            <ac:cxnSpMk id="18" creationId="{7B0FCCDD-B3FB-4E9B-A19C-D4793B6F2976}"/>
          </ac:cxnSpMkLst>
        </pc:cxnChg>
      </pc:sldChg>
      <pc:sldChg chg="addSp delSp modSp add modNotesTx">
        <pc:chgData name="Urieth Attard" userId="75441522-1268-482d-b74b-a084f810ee66" providerId="ADAL" clId="{F0DA4925-E41D-4933-B71D-C196F134E463}" dt="2021-06-11T09:39:32.725" v="11352" actId="20577"/>
        <pc:sldMkLst>
          <pc:docMk/>
          <pc:sldMk cId="3349476962" sldId="469"/>
        </pc:sldMkLst>
        <pc:spChg chg="add mod">
          <ac:chgData name="Urieth Attard" userId="75441522-1268-482d-b74b-a084f810ee66" providerId="ADAL" clId="{F0DA4925-E41D-4933-B71D-C196F134E463}" dt="2021-06-11T09:36:57.013" v="10545" actId="20577"/>
          <ac:spMkLst>
            <pc:docMk/>
            <pc:sldMk cId="3349476962" sldId="469"/>
            <ac:spMk id="3" creationId="{9816244A-3A61-4108-B39E-A368B4C1B848}"/>
          </ac:spMkLst>
        </pc:spChg>
        <pc:graphicFrameChg chg="del">
          <ac:chgData name="Urieth Attard" userId="75441522-1268-482d-b74b-a084f810ee66" providerId="ADAL" clId="{F0DA4925-E41D-4933-B71D-C196F134E463}" dt="2021-06-08T09:27:44.250" v="580" actId="478"/>
          <ac:graphicFrameMkLst>
            <pc:docMk/>
            <pc:sldMk cId="3349476962" sldId="469"/>
            <ac:graphicFrameMk id="2" creationId="{4A33CA17-C1AE-4095-8EB9-78435D30F32E}"/>
          </ac:graphicFrameMkLst>
        </pc:graphicFrameChg>
        <pc:picChg chg="del">
          <ac:chgData name="Urieth Attard" userId="75441522-1268-482d-b74b-a084f810ee66" providerId="ADAL" clId="{F0DA4925-E41D-4933-B71D-C196F134E463}" dt="2021-06-08T09:27:45.912" v="581" actId="478"/>
          <ac:picMkLst>
            <pc:docMk/>
            <pc:sldMk cId="3349476962" sldId="469"/>
            <ac:picMk id="7" creationId="{05DC7F8B-7EC6-4F16-95F8-5756AA6A20DC}"/>
          </ac:picMkLst>
        </pc:picChg>
      </pc:sldChg>
      <pc:sldChg chg="addSp delSp modSp add delAnim modAnim modNotesTx">
        <pc:chgData name="Urieth Attard" userId="75441522-1268-482d-b74b-a084f810ee66" providerId="ADAL" clId="{F0DA4925-E41D-4933-B71D-C196F134E463}" dt="2021-06-11T08:19:22.554" v="2512" actId="14100"/>
        <pc:sldMkLst>
          <pc:docMk/>
          <pc:sldMk cId="778966592" sldId="470"/>
        </pc:sldMkLst>
        <pc:spChg chg="del">
          <ac:chgData name="Urieth Attard" userId="75441522-1268-482d-b74b-a084f810ee66" providerId="ADAL" clId="{F0DA4925-E41D-4933-B71D-C196F134E463}" dt="2021-06-11T08:14:30.939" v="1697" actId="478"/>
          <ac:spMkLst>
            <pc:docMk/>
            <pc:sldMk cId="778966592" sldId="470"/>
            <ac:spMk id="2" creationId="{FF2182F1-236B-4356-A612-103A30E9CF1E}"/>
          </ac:spMkLst>
        </pc:spChg>
        <pc:spChg chg="mod">
          <ac:chgData name="Urieth Attard" userId="75441522-1268-482d-b74b-a084f810ee66" providerId="ADAL" clId="{F0DA4925-E41D-4933-B71D-C196F134E463}" dt="2021-06-11T08:14:29.488" v="1696" actId="14100"/>
          <ac:spMkLst>
            <pc:docMk/>
            <pc:sldMk cId="778966592" sldId="470"/>
            <ac:spMk id="5" creationId="{BD00F48E-296B-49E4-8D4A-40648D1C0F28}"/>
          </ac:spMkLst>
        </pc:spChg>
        <pc:spChg chg="del">
          <ac:chgData name="Urieth Attard" userId="75441522-1268-482d-b74b-a084f810ee66" providerId="ADAL" clId="{F0DA4925-E41D-4933-B71D-C196F134E463}" dt="2021-06-11T08:14:32.045" v="1698" actId="478"/>
          <ac:spMkLst>
            <pc:docMk/>
            <pc:sldMk cId="778966592" sldId="470"/>
            <ac:spMk id="9" creationId="{EC3A284B-DF15-4A1B-9AF8-91B4AA62143C}"/>
          </ac:spMkLst>
        </pc:spChg>
        <pc:spChg chg="add mod">
          <ac:chgData name="Urieth Attard" userId="75441522-1268-482d-b74b-a084f810ee66" providerId="ADAL" clId="{F0DA4925-E41D-4933-B71D-C196F134E463}" dt="2021-06-11T08:15:25.548" v="1932" actId="14100"/>
          <ac:spMkLst>
            <pc:docMk/>
            <pc:sldMk cId="778966592" sldId="470"/>
            <ac:spMk id="10" creationId="{06E1DD4D-8183-4200-88B8-D8C666A28440}"/>
          </ac:spMkLst>
        </pc:spChg>
        <pc:spChg chg="add mod">
          <ac:chgData name="Urieth Attard" userId="75441522-1268-482d-b74b-a084f810ee66" providerId="ADAL" clId="{F0DA4925-E41D-4933-B71D-C196F134E463}" dt="2021-06-11T08:17:27.627" v="2156" actId="14100"/>
          <ac:spMkLst>
            <pc:docMk/>
            <pc:sldMk cId="778966592" sldId="470"/>
            <ac:spMk id="13" creationId="{4ADDD21D-F8D7-40C5-8A92-4F3A72A895F7}"/>
          </ac:spMkLst>
        </pc:spChg>
        <pc:spChg chg="add mod">
          <ac:chgData name="Urieth Attard" userId="75441522-1268-482d-b74b-a084f810ee66" providerId="ADAL" clId="{F0DA4925-E41D-4933-B71D-C196F134E463}" dt="2021-06-11T08:19:22.554" v="2512" actId="14100"/>
          <ac:spMkLst>
            <pc:docMk/>
            <pc:sldMk cId="778966592" sldId="470"/>
            <ac:spMk id="14" creationId="{DFE97F26-D7E1-45BB-9AF4-11A95BA4E4C6}"/>
          </ac:spMkLst>
        </pc:spChg>
        <pc:spChg chg="add mod">
          <ac:chgData name="Urieth Attard" userId="75441522-1268-482d-b74b-a084f810ee66" providerId="ADAL" clId="{F0DA4925-E41D-4933-B71D-C196F134E463}" dt="2021-06-11T08:18:27.607" v="2402" actId="1076"/>
          <ac:spMkLst>
            <pc:docMk/>
            <pc:sldMk cId="778966592" sldId="470"/>
            <ac:spMk id="15" creationId="{809EABE1-79EC-43C8-928E-074BA02EED7B}"/>
          </ac:spMkLst>
        </pc:spChg>
      </pc:sldChg>
      <pc:sldChg chg="addSp delSp modSp add delAnim modAnim modNotesTx">
        <pc:chgData name="Urieth Attard" userId="75441522-1268-482d-b74b-a084f810ee66" providerId="ADAL" clId="{F0DA4925-E41D-4933-B71D-C196F134E463}" dt="2021-06-11T20:50:23.073" v="11368"/>
        <pc:sldMkLst>
          <pc:docMk/>
          <pc:sldMk cId="3215013234" sldId="471"/>
        </pc:sldMkLst>
        <pc:spChg chg="del mod">
          <ac:chgData name="Urieth Attard" userId="75441522-1268-482d-b74b-a084f810ee66" providerId="ADAL" clId="{F0DA4925-E41D-4933-B71D-C196F134E463}" dt="2021-06-11T08:19:39.487" v="2517" actId="478"/>
          <ac:spMkLst>
            <pc:docMk/>
            <pc:sldMk cId="3215013234" sldId="471"/>
            <ac:spMk id="5" creationId="{BD00F48E-296B-49E4-8D4A-40648D1C0F28}"/>
          </ac:spMkLst>
        </pc:spChg>
        <pc:spChg chg="add del mod">
          <ac:chgData name="Urieth Attard" userId="75441522-1268-482d-b74b-a084f810ee66" providerId="ADAL" clId="{F0DA4925-E41D-4933-B71D-C196F134E463}" dt="2021-06-11T08:25:15.253" v="2987" actId="478"/>
          <ac:spMkLst>
            <pc:docMk/>
            <pc:sldMk cId="3215013234" sldId="471"/>
            <ac:spMk id="6" creationId="{3145C349-8B40-4EF3-9405-82A612F37441}"/>
          </ac:spMkLst>
        </pc:spChg>
        <pc:spChg chg="del mod">
          <ac:chgData name="Urieth Attard" userId="75441522-1268-482d-b74b-a084f810ee66" providerId="ADAL" clId="{F0DA4925-E41D-4933-B71D-C196F134E463}" dt="2021-06-11T08:19:39.487" v="2517" actId="478"/>
          <ac:spMkLst>
            <pc:docMk/>
            <pc:sldMk cId="3215013234" sldId="471"/>
            <ac:spMk id="10" creationId="{06E1DD4D-8183-4200-88B8-D8C666A28440}"/>
          </ac:spMkLst>
        </pc:spChg>
        <pc:spChg chg="del">
          <ac:chgData name="Urieth Attard" userId="75441522-1268-482d-b74b-a084f810ee66" providerId="ADAL" clId="{F0DA4925-E41D-4933-B71D-C196F134E463}" dt="2021-06-11T08:19:43.403" v="2518" actId="478"/>
          <ac:spMkLst>
            <pc:docMk/>
            <pc:sldMk cId="3215013234" sldId="471"/>
            <ac:spMk id="11" creationId="{F41B1159-530A-49FE-A200-9AAAA9855EA2}"/>
          </ac:spMkLst>
        </pc:spChg>
        <pc:spChg chg="del mod">
          <ac:chgData name="Urieth Attard" userId="75441522-1268-482d-b74b-a084f810ee66" providerId="ADAL" clId="{F0DA4925-E41D-4933-B71D-C196F134E463}" dt="2021-06-11T08:25:12.695" v="2986" actId="478"/>
          <ac:spMkLst>
            <pc:docMk/>
            <pc:sldMk cId="3215013234" sldId="471"/>
            <ac:spMk id="12" creationId="{EB9DC2B4-CEA0-461B-A7E6-6108A89D2D53}"/>
          </ac:spMkLst>
        </pc:spChg>
        <pc:spChg chg="del">
          <ac:chgData name="Urieth Attard" userId="75441522-1268-482d-b74b-a084f810ee66" providerId="ADAL" clId="{F0DA4925-E41D-4933-B71D-C196F134E463}" dt="2021-06-11T08:19:39.487" v="2517" actId="478"/>
          <ac:spMkLst>
            <pc:docMk/>
            <pc:sldMk cId="3215013234" sldId="471"/>
            <ac:spMk id="13" creationId="{4ADDD21D-F8D7-40C5-8A92-4F3A72A895F7}"/>
          </ac:spMkLst>
        </pc:spChg>
        <pc:spChg chg="del">
          <ac:chgData name="Urieth Attard" userId="75441522-1268-482d-b74b-a084f810ee66" providerId="ADAL" clId="{F0DA4925-E41D-4933-B71D-C196F134E463}" dt="2021-06-11T08:19:39.487" v="2517" actId="478"/>
          <ac:spMkLst>
            <pc:docMk/>
            <pc:sldMk cId="3215013234" sldId="471"/>
            <ac:spMk id="14" creationId="{DFE97F26-D7E1-45BB-9AF4-11A95BA4E4C6}"/>
          </ac:spMkLst>
        </pc:spChg>
        <pc:spChg chg="del">
          <ac:chgData name="Urieth Attard" userId="75441522-1268-482d-b74b-a084f810ee66" providerId="ADAL" clId="{F0DA4925-E41D-4933-B71D-C196F134E463}" dt="2021-06-11T08:19:39.487" v="2517" actId="478"/>
          <ac:spMkLst>
            <pc:docMk/>
            <pc:sldMk cId="3215013234" sldId="471"/>
            <ac:spMk id="15" creationId="{809EABE1-79EC-43C8-928E-074BA02EED7B}"/>
          </ac:spMkLst>
        </pc:spChg>
        <pc:spChg chg="add del mod">
          <ac:chgData name="Urieth Attard" userId="75441522-1268-482d-b74b-a084f810ee66" providerId="ADAL" clId="{F0DA4925-E41D-4933-B71D-C196F134E463}" dt="2021-06-11T08:22:45.211" v="2776" actId="478"/>
          <ac:spMkLst>
            <pc:docMk/>
            <pc:sldMk cId="3215013234" sldId="471"/>
            <ac:spMk id="16" creationId="{C9B050BD-2813-44BE-877D-F2D6CED2D636}"/>
          </ac:spMkLst>
        </pc:spChg>
        <pc:spChg chg="add mod">
          <ac:chgData name="Urieth Attard" userId="75441522-1268-482d-b74b-a084f810ee66" providerId="ADAL" clId="{F0DA4925-E41D-4933-B71D-C196F134E463}" dt="2021-06-11T08:25:53.016" v="3046" actId="20577"/>
          <ac:spMkLst>
            <pc:docMk/>
            <pc:sldMk cId="3215013234" sldId="471"/>
            <ac:spMk id="17" creationId="{506CBCBE-C582-4057-8756-D923FD0D3F0F}"/>
          </ac:spMkLst>
        </pc:spChg>
        <pc:spChg chg="add mod">
          <ac:chgData name="Urieth Attard" userId="75441522-1268-482d-b74b-a084f810ee66" providerId="ADAL" clId="{F0DA4925-E41D-4933-B71D-C196F134E463}" dt="2021-06-11T20:50:21.732" v="11367" actId="20577"/>
          <ac:spMkLst>
            <pc:docMk/>
            <pc:sldMk cId="3215013234" sldId="471"/>
            <ac:spMk id="18" creationId="{2AF582C8-9660-4F47-AC53-6577B0BAC133}"/>
          </ac:spMkLst>
        </pc:spChg>
        <pc:spChg chg="add mod">
          <ac:chgData name="Urieth Attard" userId="75441522-1268-482d-b74b-a084f810ee66" providerId="ADAL" clId="{F0DA4925-E41D-4933-B71D-C196F134E463}" dt="2021-06-11T20:50:17.695" v="11364" actId="20577"/>
          <ac:spMkLst>
            <pc:docMk/>
            <pc:sldMk cId="3215013234" sldId="471"/>
            <ac:spMk id="19" creationId="{3B2EE98A-D5B4-4C92-A219-EB5AF3AAF7FC}"/>
          </ac:spMkLst>
        </pc:spChg>
        <pc:graphicFrameChg chg="add del mod">
          <ac:chgData name="Urieth Attard" userId="75441522-1268-482d-b74b-a084f810ee66" providerId="ADAL" clId="{F0DA4925-E41D-4933-B71D-C196F134E463}" dt="2021-06-11T08:22:33.949" v="2773" actId="478"/>
          <ac:graphicFrameMkLst>
            <pc:docMk/>
            <pc:sldMk cId="3215013234" sldId="471"/>
            <ac:graphicFrameMk id="2" creationId="{EF9DD900-EE0B-4942-BCE6-94350FDC994F}"/>
          </ac:graphicFrameMkLst>
        </pc:graphicFrameChg>
        <pc:picChg chg="del">
          <ac:chgData name="Urieth Attard" userId="75441522-1268-482d-b74b-a084f810ee66" providerId="ADAL" clId="{F0DA4925-E41D-4933-B71D-C196F134E463}" dt="2021-06-11T08:19:34.691" v="2515" actId="478"/>
          <ac:picMkLst>
            <pc:docMk/>
            <pc:sldMk cId="3215013234" sldId="471"/>
            <ac:picMk id="3" creationId="{29AB5BD3-FAB5-43FB-BD9E-54C87ED19A4B}"/>
          </ac:picMkLst>
        </pc:picChg>
      </pc:sldChg>
      <pc:sldChg chg="addSp delSp modSp add ord delAnim modAnim modNotesTx">
        <pc:chgData name="Urieth Attard" userId="75441522-1268-482d-b74b-a084f810ee66" providerId="ADAL" clId="{F0DA4925-E41D-4933-B71D-C196F134E463}" dt="2021-06-11T20:52:09.719" v="11449" actId="20577"/>
        <pc:sldMkLst>
          <pc:docMk/>
          <pc:sldMk cId="2849827330" sldId="472"/>
        </pc:sldMkLst>
        <pc:spChg chg="add mod">
          <ac:chgData name="Urieth Attard" userId="75441522-1268-482d-b74b-a084f810ee66" providerId="ADAL" clId="{F0DA4925-E41D-4933-B71D-C196F134E463}" dt="2021-06-11T08:33:55.583" v="4185" actId="1076"/>
          <ac:spMkLst>
            <pc:docMk/>
            <pc:sldMk cId="2849827330" sldId="472"/>
            <ac:spMk id="2" creationId="{CC428EB7-39F6-42A1-9280-2FAB26771CCE}"/>
          </ac:spMkLst>
        </pc:spChg>
        <pc:spChg chg="del">
          <ac:chgData name="Urieth Attard" userId="75441522-1268-482d-b74b-a084f810ee66" providerId="ADAL" clId="{F0DA4925-E41D-4933-B71D-C196F134E463}" dt="2021-06-11T08:32:43.022" v="4173" actId="478"/>
          <ac:spMkLst>
            <pc:docMk/>
            <pc:sldMk cId="2849827330" sldId="472"/>
            <ac:spMk id="5" creationId="{BD00F48E-296B-49E4-8D4A-40648D1C0F28}"/>
          </ac:spMkLst>
        </pc:spChg>
        <pc:spChg chg="del">
          <ac:chgData name="Urieth Attard" userId="75441522-1268-482d-b74b-a084f810ee66" providerId="ADAL" clId="{F0DA4925-E41D-4933-B71D-C196F134E463}" dt="2021-06-11T08:32:43.022" v="4173" actId="478"/>
          <ac:spMkLst>
            <pc:docMk/>
            <pc:sldMk cId="2849827330" sldId="472"/>
            <ac:spMk id="10" creationId="{06E1DD4D-8183-4200-88B8-D8C666A28440}"/>
          </ac:spMkLst>
        </pc:spChg>
        <pc:spChg chg="mod">
          <ac:chgData name="Urieth Attard" userId="75441522-1268-482d-b74b-a084f810ee66" providerId="ADAL" clId="{F0DA4925-E41D-4933-B71D-C196F134E463}" dt="2021-06-11T20:52:09.719" v="11449" actId="20577"/>
          <ac:spMkLst>
            <pc:docMk/>
            <pc:sldMk cId="2849827330" sldId="472"/>
            <ac:spMk id="12" creationId="{EB9DC2B4-CEA0-461B-A7E6-6108A89D2D53}"/>
          </ac:spMkLst>
        </pc:spChg>
        <pc:spChg chg="del">
          <ac:chgData name="Urieth Attard" userId="75441522-1268-482d-b74b-a084f810ee66" providerId="ADAL" clId="{F0DA4925-E41D-4933-B71D-C196F134E463}" dt="2021-06-11T08:32:43.022" v="4173" actId="478"/>
          <ac:spMkLst>
            <pc:docMk/>
            <pc:sldMk cId="2849827330" sldId="472"/>
            <ac:spMk id="13" creationId="{4ADDD21D-F8D7-40C5-8A92-4F3A72A895F7}"/>
          </ac:spMkLst>
        </pc:spChg>
        <pc:spChg chg="del">
          <ac:chgData name="Urieth Attard" userId="75441522-1268-482d-b74b-a084f810ee66" providerId="ADAL" clId="{F0DA4925-E41D-4933-B71D-C196F134E463}" dt="2021-06-11T08:32:43.022" v="4173" actId="478"/>
          <ac:spMkLst>
            <pc:docMk/>
            <pc:sldMk cId="2849827330" sldId="472"/>
            <ac:spMk id="14" creationId="{DFE97F26-D7E1-45BB-9AF4-11A95BA4E4C6}"/>
          </ac:spMkLst>
        </pc:spChg>
        <pc:spChg chg="del">
          <ac:chgData name="Urieth Attard" userId="75441522-1268-482d-b74b-a084f810ee66" providerId="ADAL" clId="{F0DA4925-E41D-4933-B71D-C196F134E463}" dt="2021-06-11T08:32:43.022" v="4173" actId="478"/>
          <ac:spMkLst>
            <pc:docMk/>
            <pc:sldMk cId="2849827330" sldId="472"/>
            <ac:spMk id="15" creationId="{809EABE1-79EC-43C8-928E-074BA02EED7B}"/>
          </ac:spMkLst>
        </pc:spChg>
        <pc:spChg chg="add mod">
          <ac:chgData name="Urieth Attard" userId="75441522-1268-482d-b74b-a084f810ee66" providerId="ADAL" clId="{F0DA4925-E41D-4933-B71D-C196F134E463}" dt="2021-06-11T08:34:02.519" v="4188" actId="1076"/>
          <ac:spMkLst>
            <pc:docMk/>
            <pc:sldMk cId="2849827330" sldId="472"/>
            <ac:spMk id="16" creationId="{78B02D15-3664-4702-8169-FB86AAB3979F}"/>
          </ac:spMkLst>
        </pc:spChg>
        <pc:spChg chg="add mod">
          <ac:chgData name="Urieth Attard" userId="75441522-1268-482d-b74b-a084f810ee66" providerId="ADAL" clId="{F0DA4925-E41D-4933-B71D-C196F134E463}" dt="2021-06-11T08:34:04.623" v="4189" actId="1076"/>
          <ac:spMkLst>
            <pc:docMk/>
            <pc:sldMk cId="2849827330" sldId="472"/>
            <ac:spMk id="17" creationId="{3B0D2C7D-AA4D-4E95-AF4E-67DD4B04F3E2}"/>
          </ac:spMkLst>
        </pc:spChg>
        <pc:spChg chg="add mod">
          <ac:chgData name="Urieth Attard" userId="75441522-1268-482d-b74b-a084f810ee66" providerId="ADAL" clId="{F0DA4925-E41D-4933-B71D-C196F134E463}" dt="2021-06-11T08:34:13.974" v="4193" actId="1076"/>
          <ac:spMkLst>
            <pc:docMk/>
            <pc:sldMk cId="2849827330" sldId="472"/>
            <ac:spMk id="18" creationId="{46EBD0A3-DBEF-4FAE-985E-54AB2D7CA21A}"/>
          </ac:spMkLst>
        </pc:spChg>
        <pc:picChg chg="mod">
          <ac:chgData name="Urieth Attard" userId="75441522-1268-482d-b74b-a084f810ee66" providerId="ADAL" clId="{F0DA4925-E41D-4933-B71D-C196F134E463}" dt="2021-06-11T08:34:09.248" v="4192" actId="1076"/>
          <ac:picMkLst>
            <pc:docMk/>
            <pc:sldMk cId="2849827330" sldId="472"/>
            <ac:picMk id="3" creationId="{29AB5BD3-FAB5-43FB-BD9E-54C87ED19A4B}"/>
          </ac:picMkLst>
        </pc:picChg>
        <pc:picChg chg="add mod">
          <ac:chgData name="Urieth Attard" userId="75441522-1268-482d-b74b-a084f810ee66" providerId="ADAL" clId="{F0DA4925-E41D-4933-B71D-C196F134E463}" dt="2021-06-11T08:34:58.455" v="4200"/>
          <ac:picMkLst>
            <pc:docMk/>
            <pc:sldMk cId="2849827330" sldId="472"/>
            <ac:picMk id="19" creationId="{E584E9A9-4A66-40A2-B74B-FBCD6C9B9EF2}"/>
          </ac:picMkLst>
        </pc:picChg>
      </pc:sldChg>
      <pc:sldChg chg="addSp delSp modSp add delAnim modAnim">
        <pc:chgData name="Urieth Attard" userId="75441522-1268-482d-b74b-a084f810ee66" providerId="ADAL" clId="{F0DA4925-E41D-4933-B71D-C196F134E463}" dt="2021-06-11T20:52:24.003" v="11453" actId="27636"/>
        <pc:sldMkLst>
          <pc:docMk/>
          <pc:sldMk cId="4107487429" sldId="473"/>
        </pc:sldMkLst>
        <pc:spChg chg="del">
          <ac:chgData name="Urieth Attard" userId="75441522-1268-482d-b74b-a084f810ee66" providerId="ADAL" clId="{F0DA4925-E41D-4933-B71D-C196F134E463}" dt="2021-06-11T08:35:58.431" v="4207" actId="478"/>
          <ac:spMkLst>
            <pc:docMk/>
            <pc:sldMk cId="4107487429" sldId="473"/>
            <ac:spMk id="2" creationId="{CC428EB7-39F6-42A1-9280-2FAB26771CCE}"/>
          </ac:spMkLst>
        </pc:spChg>
        <pc:spChg chg="add mod">
          <ac:chgData name="Urieth Attard" userId="75441522-1268-482d-b74b-a084f810ee66" providerId="ADAL" clId="{F0DA4925-E41D-4933-B71D-C196F134E463}" dt="2021-06-11T08:41:48.762" v="4313" actId="1076"/>
          <ac:spMkLst>
            <pc:docMk/>
            <pc:sldMk cId="4107487429" sldId="473"/>
            <ac:spMk id="4" creationId="{689C4E42-5C2E-4E12-BA90-FADBEC1592C7}"/>
          </ac:spMkLst>
        </pc:spChg>
        <pc:spChg chg="mod">
          <ac:chgData name="Urieth Attard" userId="75441522-1268-482d-b74b-a084f810ee66" providerId="ADAL" clId="{F0DA4925-E41D-4933-B71D-C196F134E463}" dt="2021-06-11T20:52:24.003" v="11453" actId="27636"/>
          <ac:spMkLst>
            <pc:docMk/>
            <pc:sldMk cId="4107487429" sldId="473"/>
            <ac:spMk id="12" creationId="{EB9DC2B4-CEA0-461B-A7E6-6108A89D2D53}"/>
          </ac:spMkLst>
        </pc:spChg>
        <pc:spChg chg="add mod">
          <ac:chgData name="Urieth Attard" userId="75441522-1268-482d-b74b-a084f810ee66" providerId="ADAL" clId="{F0DA4925-E41D-4933-B71D-C196F134E463}" dt="2021-06-11T08:36:23.966" v="4216" actId="1076"/>
          <ac:spMkLst>
            <pc:docMk/>
            <pc:sldMk cId="4107487429" sldId="473"/>
            <ac:spMk id="13" creationId="{BCB7474C-F395-4B95-88B1-5045E543FE22}"/>
          </ac:spMkLst>
        </pc:spChg>
        <pc:spChg chg="add mod">
          <ac:chgData name="Urieth Attard" userId="75441522-1268-482d-b74b-a084f810ee66" providerId="ADAL" clId="{F0DA4925-E41D-4933-B71D-C196F134E463}" dt="2021-06-11T08:41:56.425" v="4317" actId="1076"/>
          <ac:spMkLst>
            <pc:docMk/>
            <pc:sldMk cId="4107487429" sldId="473"/>
            <ac:spMk id="14" creationId="{411B6630-4767-429B-A09B-38BEA19F5C84}"/>
          </ac:spMkLst>
        </pc:spChg>
        <pc:spChg chg="del">
          <ac:chgData name="Urieth Attard" userId="75441522-1268-482d-b74b-a084f810ee66" providerId="ADAL" clId="{F0DA4925-E41D-4933-B71D-C196F134E463}" dt="2021-06-11T08:36:04.830" v="4209" actId="478"/>
          <ac:spMkLst>
            <pc:docMk/>
            <pc:sldMk cId="4107487429" sldId="473"/>
            <ac:spMk id="16" creationId="{78B02D15-3664-4702-8169-FB86AAB3979F}"/>
          </ac:spMkLst>
        </pc:spChg>
        <pc:spChg chg="del">
          <ac:chgData name="Urieth Attard" userId="75441522-1268-482d-b74b-a084f810ee66" providerId="ADAL" clId="{F0DA4925-E41D-4933-B71D-C196F134E463}" dt="2021-06-11T08:35:53.977" v="4206" actId="478"/>
          <ac:spMkLst>
            <pc:docMk/>
            <pc:sldMk cId="4107487429" sldId="473"/>
            <ac:spMk id="17" creationId="{3B0D2C7D-AA4D-4E95-AF4E-67DD4B04F3E2}"/>
          </ac:spMkLst>
        </pc:spChg>
        <pc:spChg chg="del">
          <ac:chgData name="Urieth Attard" userId="75441522-1268-482d-b74b-a084f810ee66" providerId="ADAL" clId="{F0DA4925-E41D-4933-B71D-C196F134E463}" dt="2021-06-11T08:36:00.862" v="4208" actId="478"/>
          <ac:spMkLst>
            <pc:docMk/>
            <pc:sldMk cId="4107487429" sldId="473"/>
            <ac:spMk id="18" creationId="{46EBD0A3-DBEF-4FAE-985E-54AB2D7CA21A}"/>
          </ac:spMkLst>
        </pc:spChg>
      </pc:sldChg>
      <pc:sldChg chg="delSp modSp add delAnim">
        <pc:chgData name="Urieth Attard" userId="75441522-1268-482d-b74b-a084f810ee66" providerId="ADAL" clId="{F0DA4925-E41D-4933-B71D-C196F134E463}" dt="2021-06-11T20:52:36.297" v="11455"/>
        <pc:sldMkLst>
          <pc:docMk/>
          <pc:sldMk cId="371378351" sldId="474"/>
        </pc:sldMkLst>
        <pc:spChg chg="mod">
          <ac:chgData name="Urieth Attard" userId="75441522-1268-482d-b74b-a084f810ee66" providerId="ADAL" clId="{F0DA4925-E41D-4933-B71D-C196F134E463}" dt="2021-06-11T08:37:06.749" v="4226" actId="1076"/>
          <ac:spMkLst>
            <pc:docMk/>
            <pc:sldMk cId="371378351" sldId="474"/>
            <ac:spMk id="4" creationId="{689C4E42-5C2E-4E12-BA90-FADBEC1592C7}"/>
          </ac:spMkLst>
        </pc:spChg>
        <pc:spChg chg="mod">
          <ac:chgData name="Urieth Attard" userId="75441522-1268-482d-b74b-a084f810ee66" providerId="ADAL" clId="{F0DA4925-E41D-4933-B71D-C196F134E463}" dt="2021-06-11T20:52:36.297" v="11455"/>
          <ac:spMkLst>
            <pc:docMk/>
            <pc:sldMk cId="371378351" sldId="474"/>
            <ac:spMk id="12" creationId="{EB9DC2B4-CEA0-461B-A7E6-6108A89D2D53}"/>
          </ac:spMkLst>
        </pc:spChg>
        <pc:spChg chg="del">
          <ac:chgData name="Urieth Attard" userId="75441522-1268-482d-b74b-a084f810ee66" providerId="ADAL" clId="{F0DA4925-E41D-4933-B71D-C196F134E463}" dt="2021-06-11T08:37:08.615" v="4227" actId="478"/>
          <ac:spMkLst>
            <pc:docMk/>
            <pc:sldMk cId="371378351" sldId="474"/>
            <ac:spMk id="13" creationId="{BCB7474C-F395-4B95-88B1-5045E543FE22}"/>
          </ac:spMkLst>
        </pc:spChg>
      </pc:sldChg>
      <pc:sldChg chg="modSp add">
        <pc:chgData name="Urieth Attard" userId="75441522-1268-482d-b74b-a084f810ee66" providerId="ADAL" clId="{F0DA4925-E41D-4933-B71D-C196F134E463}" dt="2021-06-11T20:52:46.943" v="11456"/>
        <pc:sldMkLst>
          <pc:docMk/>
          <pc:sldMk cId="1490033160" sldId="475"/>
        </pc:sldMkLst>
        <pc:spChg chg="mod">
          <ac:chgData name="Urieth Attard" userId="75441522-1268-482d-b74b-a084f810ee66" providerId="ADAL" clId="{F0DA4925-E41D-4933-B71D-C196F134E463}" dt="2021-06-11T08:37:54.221" v="4236" actId="1076"/>
          <ac:spMkLst>
            <pc:docMk/>
            <pc:sldMk cId="1490033160" sldId="475"/>
            <ac:spMk id="4" creationId="{689C4E42-5C2E-4E12-BA90-FADBEC1592C7}"/>
          </ac:spMkLst>
        </pc:spChg>
        <pc:spChg chg="mod">
          <ac:chgData name="Urieth Attard" userId="75441522-1268-482d-b74b-a084f810ee66" providerId="ADAL" clId="{F0DA4925-E41D-4933-B71D-C196F134E463}" dt="2021-06-11T20:52:46.943" v="11456"/>
          <ac:spMkLst>
            <pc:docMk/>
            <pc:sldMk cId="1490033160" sldId="475"/>
            <ac:spMk id="12" creationId="{EB9DC2B4-CEA0-461B-A7E6-6108A89D2D53}"/>
          </ac:spMkLst>
        </pc:spChg>
      </pc:sldChg>
      <pc:sldChg chg="addSp modSp add modAnim">
        <pc:chgData name="Urieth Attard" userId="75441522-1268-482d-b74b-a084f810ee66" providerId="ADAL" clId="{F0DA4925-E41D-4933-B71D-C196F134E463}" dt="2021-06-11T20:53:10.458" v="11462" actId="1076"/>
        <pc:sldMkLst>
          <pc:docMk/>
          <pc:sldMk cId="739755409" sldId="476"/>
        </pc:sldMkLst>
        <pc:spChg chg="mod">
          <ac:chgData name="Urieth Attard" userId="75441522-1268-482d-b74b-a084f810ee66" providerId="ADAL" clId="{F0DA4925-E41D-4933-B71D-C196F134E463}" dt="2021-06-11T08:38:25.573" v="4244" actId="1076"/>
          <ac:spMkLst>
            <pc:docMk/>
            <pc:sldMk cId="739755409" sldId="476"/>
            <ac:spMk id="4" creationId="{689C4E42-5C2E-4E12-BA90-FADBEC1592C7}"/>
          </ac:spMkLst>
        </pc:spChg>
        <pc:spChg chg="add mod">
          <ac:chgData name="Urieth Attard" userId="75441522-1268-482d-b74b-a084f810ee66" providerId="ADAL" clId="{F0DA4925-E41D-4933-B71D-C196F134E463}" dt="2021-06-11T08:38:43.877" v="4250" actId="688"/>
          <ac:spMkLst>
            <pc:docMk/>
            <pc:sldMk cId="739755409" sldId="476"/>
            <ac:spMk id="9" creationId="{00C824A6-DC1A-4DEF-8198-41D265AA5E31}"/>
          </ac:spMkLst>
        </pc:spChg>
        <pc:spChg chg="mod">
          <ac:chgData name="Urieth Attard" userId="75441522-1268-482d-b74b-a084f810ee66" providerId="ADAL" clId="{F0DA4925-E41D-4933-B71D-C196F134E463}" dt="2021-06-11T20:53:10.458" v="11462" actId="1076"/>
          <ac:spMkLst>
            <pc:docMk/>
            <pc:sldMk cId="739755409" sldId="476"/>
            <ac:spMk id="12" creationId="{EB9DC2B4-CEA0-461B-A7E6-6108A89D2D53}"/>
          </ac:spMkLst>
        </pc:spChg>
      </pc:sldChg>
      <pc:sldChg chg="addSp modSp add modAnim">
        <pc:chgData name="Urieth Attard" userId="75441522-1268-482d-b74b-a084f810ee66" providerId="ADAL" clId="{F0DA4925-E41D-4933-B71D-C196F134E463}" dt="2021-06-11T20:53:42.027" v="11469" actId="2710"/>
        <pc:sldMkLst>
          <pc:docMk/>
          <pc:sldMk cId="3107903801" sldId="477"/>
        </pc:sldMkLst>
        <pc:spChg chg="mod">
          <ac:chgData name="Urieth Attard" userId="75441522-1268-482d-b74b-a084f810ee66" providerId="ADAL" clId="{F0DA4925-E41D-4933-B71D-C196F134E463}" dt="2021-06-11T08:39:33.533" v="4260" actId="1076"/>
          <ac:spMkLst>
            <pc:docMk/>
            <pc:sldMk cId="3107903801" sldId="477"/>
            <ac:spMk id="4" creationId="{689C4E42-5C2E-4E12-BA90-FADBEC1592C7}"/>
          </ac:spMkLst>
        </pc:spChg>
        <pc:spChg chg="mod">
          <ac:chgData name="Urieth Attard" userId="75441522-1268-482d-b74b-a084f810ee66" providerId="ADAL" clId="{F0DA4925-E41D-4933-B71D-C196F134E463}" dt="2021-06-11T08:39:36.317" v="4261" actId="1076"/>
          <ac:spMkLst>
            <pc:docMk/>
            <pc:sldMk cId="3107903801" sldId="477"/>
            <ac:spMk id="9" creationId="{00C824A6-DC1A-4DEF-8198-41D265AA5E31}"/>
          </ac:spMkLst>
        </pc:spChg>
        <pc:spChg chg="add mod">
          <ac:chgData name="Urieth Attard" userId="75441522-1268-482d-b74b-a084f810ee66" providerId="ADAL" clId="{F0DA4925-E41D-4933-B71D-C196F134E463}" dt="2021-06-11T08:39:46.869" v="4263" actId="1076"/>
          <ac:spMkLst>
            <pc:docMk/>
            <pc:sldMk cId="3107903801" sldId="477"/>
            <ac:spMk id="10" creationId="{97995270-C2A4-4D69-A2D4-1360524219C4}"/>
          </ac:spMkLst>
        </pc:spChg>
        <pc:spChg chg="mod">
          <ac:chgData name="Urieth Attard" userId="75441522-1268-482d-b74b-a084f810ee66" providerId="ADAL" clId="{F0DA4925-E41D-4933-B71D-C196F134E463}" dt="2021-06-11T20:53:42.027" v="11469" actId="2710"/>
          <ac:spMkLst>
            <pc:docMk/>
            <pc:sldMk cId="3107903801" sldId="477"/>
            <ac:spMk id="12" creationId="{EB9DC2B4-CEA0-461B-A7E6-6108A89D2D53}"/>
          </ac:spMkLst>
        </pc:spChg>
      </pc:sldChg>
      <pc:sldChg chg="modSp add ord modAnim modNotesTx">
        <pc:chgData name="Urieth Attard" userId="75441522-1268-482d-b74b-a084f810ee66" providerId="ADAL" clId="{F0DA4925-E41D-4933-B71D-C196F134E463}" dt="2021-06-11T20:56:29.960" v="11488"/>
        <pc:sldMkLst>
          <pc:docMk/>
          <pc:sldMk cId="1801323728" sldId="478"/>
        </pc:sldMkLst>
        <pc:spChg chg="mod">
          <ac:chgData name="Urieth Attard" userId="75441522-1268-482d-b74b-a084f810ee66" providerId="ADAL" clId="{F0DA4925-E41D-4933-B71D-C196F134E463}" dt="2021-06-11T09:05:14.542" v="8860" actId="20577"/>
          <ac:spMkLst>
            <pc:docMk/>
            <pc:sldMk cId="1801323728" sldId="478"/>
            <ac:spMk id="17" creationId="{506CBCBE-C582-4057-8756-D923FD0D3F0F}"/>
          </ac:spMkLst>
        </pc:spChg>
        <pc:spChg chg="mod">
          <ac:chgData name="Urieth Attard" userId="75441522-1268-482d-b74b-a084f810ee66" providerId="ADAL" clId="{F0DA4925-E41D-4933-B71D-C196F134E463}" dt="2021-06-11T09:14:42.441" v="9387" actId="20577"/>
          <ac:spMkLst>
            <pc:docMk/>
            <pc:sldMk cId="1801323728" sldId="478"/>
            <ac:spMk id="18" creationId="{2AF582C8-9660-4F47-AC53-6577B0BAC133}"/>
          </ac:spMkLst>
        </pc:spChg>
        <pc:spChg chg="mod">
          <ac:chgData name="Urieth Attard" userId="75441522-1268-482d-b74b-a084f810ee66" providerId="ADAL" clId="{F0DA4925-E41D-4933-B71D-C196F134E463}" dt="2021-06-11T09:14:39.734" v="9385" actId="20577"/>
          <ac:spMkLst>
            <pc:docMk/>
            <pc:sldMk cId="1801323728" sldId="478"/>
            <ac:spMk id="19" creationId="{3B2EE98A-D5B4-4C92-A219-EB5AF3AAF7FC}"/>
          </ac:spMkLst>
        </pc:spChg>
      </pc:sldChg>
      <pc:sldMasterChg chg="setBg modSldLayout">
        <pc:chgData name="Urieth Attard" userId="75441522-1268-482d-b74b-a084f810ee66" providerId="ADAL" clId="{F0DA4925-E41D-4933-B71D-C196F134E463}" dt="2021-06-08T07:40:08.157" v="337"/>
        <pc:sldMasterMkLst>
          <pc:docMk/>
          <pc:sldMasterMk cId="2558696554" sldId="2147483648"/>
        </pc:sldMasterMkLst>
        <pc:sldLayoutChg chg="setBg">
          <pc:chgData name="Urieth Attard" userId="75441522-1268-482d-b74b-a084f810ee66" providerId="ADAL" clId="{F0DA4925-E41D-4933-B71D-C196F134E463}" dt="2021-06-08T07:40:08.157" v="337"/>
          <pc:sldLayoutMkLst>
            <pc:docMk/>
            <pc:sldMasterMk cId="2558696554" sldId="2147483648"/>
            <pc:sldLayoutMk cId="3636904496" sldId="2147483649"/>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4161260885" sldId="2147483650"/>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3756709035" sldId="2147483651"/>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756212167" sldId="2147483652"/>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2013039535" sldId="2147483653"/>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1541437221" sldId="2147483654"/>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3417470816" sldId="2147483655"/>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1741165306" sldId="2147483656"/>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502410179" sldId="2147483657"/>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1982655498" sldId="2147483658"/>
          </pc:sldLayoutMkLst>
        </pc:sldLayoutChg>
        <pc:sldLayoutChg chg="setBg">
          <pc:chgData name="Urieth Attard" userId="75441522-1268-482d-b74b-a084f810ee66" providerId="ADAL" clId="{F0DA4925-E41D-4933-B71D-C196F134E463}" dt="2021-06-08T07:40:08.157" v="337"/>
          <pc:sldLayoutMkLst>
            <pc:docMk/>
            <pc:sldMasterMk cId="2558696554" sldId="2147483648"/>
            <pc:sldLayoutMk cId="433358961" sldId="2147483659"/>
          </pc:sldLayoutMkLst>
        </pc:sldLayoutChg>
      </pc:sldMasterChg>
      <pc:sldMasterChg chg="setBg modSldLayout">
        <pc:chgData name="Urieth Attard" userId="75441522-1268-482d-b74b-a084f810ee66" providerId="ADAL" clId="{F0DA4925-E41D-4933-B71D-C196F134E463}" dt="2021-06-08T07:40:08.157" v="337"/>
        <pc:sldMasterMkLst>
          <pc:docMk/>
          <pc:sldMasterMk cId="3214628174" sldId="2147483660"/>
        </pc:sldMasterMkLst>
        <pc:sldLayoutChg chg="setBg">
          <pc:chgData name="Urieth Attard" userId="75441522-1268-482d-b74b-a084f810ee66" providerId="ADAL" clId="{F0DA4925-E41D-4933-B71D-C196F134E463}" dt="2021-06-08T07:40:08.157" v="337"/>
          <pc:sldLayoutMkLst>
            <pc:docMk/>
            <pc:sldMasterMk cId="3214628174" sldId="2147483660"/>
            <pc:sldLayoutMk cId="730518494" sldId="2147483661"/>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3822225724" sldId="2147483662"/>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2443973682" sldId="2147483663"/>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2528395713" sldId="2147483664"/>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2176397320" sldId="2147483665"/>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2868015614" sldId="2147483666"/>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915531665" sldId="2147483667"/>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860970258" sldId="2147483668"/>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4284326643" sldId="2147483669"/>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3070557646" sldId="2147483670"/>
          </pc:sldLayoutMkLst>
        </pc:sldLayoutChg>
        <pc:sldLayoutChg chg="setBg">
          <pc:chgData name="Urieth Attard" userId="75441522-1268-482d-b74b-a084f810ee66" providerId="ADAL" clId="{F0DA4925-E41D-4933-B71D-C196F134E463}" dt="2021-06-08T07:40:08.157" v="337"/>
          <pc:sldLayoutMkLst>
            <pc:docMk/>
            <pc:sldMasterMk cId="3214628174" sldId="2147483660"/>
            <pc:sldLayoutMk cId="3555747787" sldId="2147483671"/>
          </pc:sldLayoutMkLst>
        </pc:sldLayoutChg>
      </pc:sldMasterChg>
    </pc:docChg>
  </pc:docChgLst>
  <pc:docChgLst>
    <pc:chgData name="Urieth Attard" userId="75441522-1268-482d-b74b-a084f810ee66" providerId="ADAL" clId="{0A25548E-7B3A-4532-B446-B6FA0F6A327A}"/>
  </pc:docChgLst>
  <pc:docChgLst>
    <pc:chgData name="Urieth Attard" userId="75441522-1268-482d-b74b-a084f810ee66" providerId="ADAL" clId="{B8646AF8-5F4F-40F1-8BBC-6F396216D012}"/>
    <pc:docChg chg="undo modSld">
      <pc:chgData name="Urieth Attard" userId="75441522-1268-482d-b74b-a084f810ee66" providerId="ADAL" clId="{B8646AF8-5F4F-40F1-8BBC-6F396216D012}" dt="2021-07-14T08:40:41.922" v="152" actId="6549"/>
      <pc:docMkLst>
        <pc:docMk/>
      </pc:docMkLst>
      <pc:sldChg chg="modNotesTx">
        <pc:chgData name="Urieth Attard" userId="75441522-1268-482d-b74b-a084f810ee66" providerId="ADAL" clId="{B8646AF8-5F4F-40F1-8BBC-6F396216D012}" dt="2021-07-14T08:40:41.922" v="152" actId="6549"/>
        <pc:sldMkLst>
          <pc:docMk/>
          <pc:sldMk cId="3143141810" sldId="429"/>
        </pc:sldMkLst>
      </pc:sldChg>
      <pc:sldChg chg="modNotesTx">
        <pc:chgData name="Urieth Attard" userId="75441522-1268-482d-b74b-a084f810ee66" providerId="ADAL" clId="{B8646AF8-5F4F-40F1-8BBC-6F396216D012}" dt="2021-07-14T08:28:16.342" v="5" actId="6549"/>
        <pc:sldMkLst>
          <pc:docMk/>
          <pc:sldMk cId="2924163323" sldId="449"/>
        </pc:sldMkLst>
      </pc:sldChg>
      <pc:sldChg chg="modNotesTx">
        <pc:chgData name="Urieth Attard" userId="75441522-1268-482d-b74b-a084f810ee66" providerId="ADAL" clId="{B8646AF8-5F4F-40F1-8BBC-6F396216D012}" dt="2021-07-14T08:33:08.613" v="92" actId="404"/>
        <pc:sldMkLst>
          <pc:docMk/>
          <pc:sldMk cId="3589977539" sldId="450"/>
        </pc:sldMkLst>
      </pc:sldChg>
      <pc:sldChg chg="addSp modSp modNotesTx">
        <pc:chgData name="Urieth Attard" userId="75441522-1268-482d-b74b-a084f810ee66" providerId="ADAL" clId="{B8646AF8-5F4F-40F1-8BBC-6F396216D012}" dt="2021-07-14T08:39:38.950" v="145" actId="6549"/>
        <pc:sldMkLst>
          <pc:docMk/>
          <pc:sldMk cId="2708740563" sldId="462"/>
        </pc:sldMkLst>
        <pc:spChg chg="add">
          <ac:chgData name="Urieth Attard" userId="75441522-1268-482d-b74b-a084f810ee66" providerId="ADAL" clId="{B8646AF8-5F4F-40F1-8BBC-6F396216D012}" dt="2021-07-14T08:39:17.526" v="116"/>
          <ac:spMkLst>
            <pc:docMk/>
            <pc:sldMk cId="2708740563" sldId="462"/>
            <ac:spMk id="8" creationId="{17EC451D-722F-4563-9AEA-ABDD1631FCDE}"/>
          </ac:spMkLst>
        </pc:spChg>
        <pc:spChg chg="add mod">
          <ac:chgData name="Urieth Attard" userId="75441522-1268-482d-b74b-a084f810ee66" providerId="ADAL" clId="{B8646AF8-5F4F-40F1-8BBC-6F396216D012}" dt="2021-07-14T08:39:32.480" v="144" actId="20577"/>
          <ac:spMkLst>
            <pc:docMk/>
            <pc:sldMk cId="2708740563" sldId="462"/>
            <ac:spMk id="9" creationId="{81DB262E-9E60-406A-8B33-9699715AD4BE}"/>
          </ac:spMkLst>
        </pc:spChg>
        <pc:picChg chg="mod">
          <ac:chgData name="Urieth Attard" userId="75441522-1268-482d-b74b-a084f810ee66" providerId="ADAL" clId="{B8646AF8-5F4F-40F1-8BBC-6F396216D012}" dt="2021-07-14T08:39:19.674" v="117" actId="1076"/>
          <ac:picMkLst>
            <pc:docMk/>
            <pc:sldMk cId="2708740563" sldId="462"/>
            <ac:picMk id="10" creationId="{67E3E32C-DE3D-409D-9EF3-09B0F715A4B5}"/>
          </ac:picMkLst>
        </pc:picChg>
        <pc:picChg chg="mod">
          <ac:chgData name="Urieth Attard" userId="75441522-1268-482d-b74b-a084f810ee66" providerId="ADAL" clId="{B8646AF8-5F4F-40F1-8BBC-6F396216D012}" dt="2021-07-14T08:39:22.524" v="119" actId="1076"/>
          <ac:picMkLst>
            <pc:docMk/>
            <pc:sldMk cId="2708740563" sldId="462"/>
            <ac:picMk id="11" creationId="{6523BB77-88AF-4200-AE0C-C67CB1BC7FE6}"/>
          </ac:picMkLst>
        </pc:picChg>
        <pc:picChg chg="mod">
          <ac:chgData name="Urieth Attard" userId="75441522-1268-482d-b74b-a084f810ee66" providerId="ADAL" clId="{B8646AF8-5F4F-40F1-8BBC-6F396216D012}" dt="2021-07-14T08:39:21.132" v="118" actId="1076"/>
          <ac:picMkLst>
            <pc:docMk/>
            <pc:sldMk cId="2708740563" sldId="462"/>
            <ac:picMk id="12" creationId="{49316828-92DE-41C3-A0FB-7D9A0C20B015}"/>
          </ac:picMkLst>
        </pc:picChg>
      </pc:sldChg>
      <pc:sldChg chg="modNotesTx">
        <pc:chgData name="Urieth Attard" userId="75441522-1268-482d-b74b-a084f810ee66" providerId="ADAL" clId="{B8646AF8-5F4F-40F1-8BBC-6F396216D012}" dt="2021-07-14T08:40:37.310" v="151" actId="6549"/>
        <pc:sldMkLst>
          <pc:docMk/>
          <pc:sldMk cId="778966592" sldId="470"/>
        </pc:sldMkLst>
      </pc:sldChg>
      <pc:sldChg chg="modNotesTx">
        <pc:chgData name="Urieth Attard" userId="75441522-1268-482d-b74b-a084f810ee66" providerId="ADAL" clId="{B8646AF8-5F4F-40F1-8BBC-6F396216D012}" dt="2021-07-14T08:32:28.998" v="6" actId="6549"/>
        <pc:sldMkLst>
          <pc:docMk/>
          <pc:sldMk cId="3215013234" sldId="471"/>
        </pc:sldMkLst>
      </pc:sldChg>
      <pc:sldChg chg="modNotesTx">
        <pc:chgData name="Urieth Attard" userId="75441522-1268-482d-b74b-a084f810ee66" providerId="ADAL" clId="{B8646AF8-5F4F-40F1-8BBC-6F396216D012}" dt="2021-07-14T08:40:07.602" v="150" actId="6549"/>
        <pc:sldMkLst>
          <pc:docMk/>
          <pc:sldMk cId="4107487429" sldId="473"/>
        </pc:sldMkLst>
      </pc:sldChg>
      <pc:sldChg chg="modNotesTx">
        <pc:chgData name="Urieth Attard" userId="75441522-1268-482d-b74b-a084f810ee66" providerId="ADAL" clId="{B8646AF8-5F4F-40F1-8BBC-6F396216D012}" dt="2021-07-14T08:40:00.693" v="149" actId="6549"/>
        <pc:sldMkLst>
          <pc:docMk/>
          <pc:sldMk cId="371378351" sldId="474"/>
        </pc:sldMkLst>
      </pc:sldChg>
      <pc:sldChg chg="modNotesTx">
        <pc:chgData name="Urieth Attard" userId="75441522-1268-482d-b74b-a084f810ee66" providerId="ADAL" clId="{B8646AF8-5F4F-40F1-8BBC-6F396216D012}" dt="2021-07-14T08:39:55.856" v="148" actId="6549"/>
        <pc:sldMkLst>
          <pc:docMk/>
          <pc:sldMk cId="1490033160" sldId="475"/>
        </pc:sldMkLst>
      </pc:sldChg>
      <pc:sldChg chg="modNotesTx">
        <pc:chgData name="Urieth Attard" userId="75441522-1268-482d-b74b-a084f810ee66" providerId="ADAL" clId="{B8646AF8-5F4F-40F1-8BBC-6F396216D012}" dt="2021-07-14T08:39:51.245" v="147" actId="6549"/>
        <pc:sldMkLst>
          <pc:docMk/>
          <pc:sldMk cId="739755409" sldId="476"/>
        </pc:sldMkLst>
      </pc:sldChg>
      <pc:sldChg chg="modNotesTx">
        <pc:chgData name="Urieth Attard" userId="75441522-1268-482d-b74b-a084f810ee66" providerId="ADAL" clId="{B8646AF8-5F4F-40F1-8BBC-6F396216D012}" dt="2021-07-14T08:39:46.037" v="146" actId="6549"/>
        <pc:sldMkLst>
          <pc:docMk/>
          <pc:sldMk cId="3107903801" sldId="4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25/08/2021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dirty="0"/>
          </a:p>
        </p:txBody>
      </p:sp>
    </p:spTree>
    <p:extLst>
      <p:ext uri="{BB962C8B-B14F-4D97-AF65-F5344CB8AC3E}">
        <p14:creationId xmlns:p14="http://schemas.microsoft.com/office/powerpoint/2010/main" val="415244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11</a:t>
            </a:fld>
            <a:endParaRPr lang="en-GB" dirty="0"/>
          </a:p>
        </p:txBody>
      </p:sp>
    </p:spTree>
    <p:extLst>
      <p:ext uri="{BB962C8B-B14F-4D97-AF65-F5344CB8AC3E}">
        <p14:creationId xmlns:p14="http://schemas.microsoft.com/office/powerpoint/2010/main" val="85625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dirty="0"/>
          </a:p>
        </p:txBody>
      </p:sp>
    </p:spTree>
    <p:extLst>
      <p:ext uri="{BB962C8B-B14F-4D97-AF65-F5344CB8AC3E}">
        <p14:creationId xmlns:p14="http://schemas.microsoft.com/office/powerpoint/2010/main" val="88540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dirty="0"/>
          </a:p>
        </p:txBody>
      </p:sp>
    </p:spTree>
    <p:extLst>
      <p:ext uri="{BB962C8B-B14F-4D97-AF65-F5344CB8AC3E}">
        <p14:creationId xmlns:p14="http://schemas.microsoft.com/office/powerpoint/2010/main" val="331232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dirty="0"/>
          </a:p>
        </p:txBody>
      </p:sp>
    </p:spTree>
    <p:extLst>
      <p:ext uri="{BB962C8B-B14F-4D97-AF65-F5344CB8AC3E}">
        <p14:creationId xmlns:p14="http://schemas.microsoft.com/office/powerpoint/2010/main" val="32709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poster is very similar to an advertisement.  </a:t>
            </a:r>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dirty="0"/>
          </a:p>
        </p:txBody>
      </p:sp>
    </p:spTree>
    <p:extLst>
      <p:ext uri="{BB962C8B-B14F-4D97-AF65-F5344CB8AC3E}">
        <p14:creationId xmlns:p14="http://schemas.microsoft.com/office/powerpoint/2010/main" val="204241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dirty="0"/>
          </a:p>
        </p:txBody>
      </p:sp>
    </p:spTree>
    <p:extLst>
      <p:ext uri="{BB962C8B-B14F-4D97-AF65-F5344CB8AC3E}">
        <p14:creationId xmlns:p14="http://schemas.microsoft.com/office/powerpoint/2010/main" val="1444951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a:p>
        </p:txBody>
      </p:sp>
    </p:spTree>
    <p:extLst>
      <p:ext uri="{BB962C8B-B14F-4D97-AF65-F5344CB8AC3E}">
        <p14:creationId xmlns:p14="http://schemas.microsoft.com/office/powerpoint/2010/main" val="65173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 you think made these posters?  Probably the persons in charge of the clubs/ workshops. </a:t>
            </a:r>
          </a:p>
          <a:p>
            <a:r>
              <a:rPr lang="en-GB" dirty="0"/>
              <a:t>Who will read them?  They will mostly be read by children – that’s why they are so colourful and appealing.  They might also be read by parents who are interested in sending their children to after school clubs or classes to learn new things that are not normally done in school.</a:t>
            </a:r>
          </a:p>
          <a:p>
            <a:r>
              <a:rPr lang="en-GB" dirty="0"/>
              <a:t>Why did they make them?  Here we are thinking about the purpose.  The purpose is to persuade the reader to attend the club or the workshop.  They are similar to advertisements in that they want the reader to buy a service.</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18</a:t>
            </a:fld>
            <a:endParaRPr lang="en-GB" dirty="0"/>
          </a:p>
        </p:txBody>
      </p:sp>
    </p:spTree>
    <p:extLst>
      <p:ext uri="{BB962C8B-B14F-4D97-AF65-F5344CB8AC3E}">
        <p14:creationId xmlns:p14="http://schemas.microsoft.com/office/powerpoint/2010/main" val="2396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19</a:t>
            </a:fld>
            <a:endParaRPr lang="en-GB"/>
          </a:p>
        </p:txBody>
      </p:sp>
    </p:spTree>
    <p:extLst>
      <p:ext uri="{BB962C8B-B14F-4D97-AF65-F5344CB8AC3E}">
        <p14:creationId xmlns:p14="http://schemas.microsoft.com/office/powerpoint/2010/main" val="377302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20</a:t>
            </a:fld>
            <a:endParaRPr lang="en-GB"/>
          </a:p>
        </p:txBody>
      </p:sp>
    </p:spTree>
    <p:extLst>
      <p:ext uri="{BB962C8B-B14F-4D97-AF65-F5344CB8AC3E}">
        <p14:creationId xmlns:p14="http://schemas.microsoft.com/office/powerpoint/2010/main" val="418195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21</a:t>
            </a:fld>
            <a:endParaRPr lang="en-GB" dirty="0"/>
          </a:p>
        </p:txBody>
      </p:sp>
    </p:spTree>
    <p:extLst>
      <p:ext uri="{BB962C8B-B14F-4D97-AF65-F5344CB8AC3E}">
        <p14:creationId xmlns:p14="http://schemas.microsoft.com/office/powerpoint/2010/main" val="160425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learners think about which one of these classes or clubs they would like to attend. They need to give a reason why they would like to join that club. </a:t>
            </a:r>
          </a:p>
        </p:txBody>
      </p:sp>
      <p:sp>
        <p:nvSpPr>
          <p:cNvPr id="4" name="Slide Number Placeholder 3"/>
          <p:cNvSpPr>
            <a:spLocks noGrp="1"/>
          </p:cNvSpPr>
          <p:nvPr>
            <p:ph type="sldNum" sz="quarter" idx="5"/>
          </p:nvPr>
        </p:nvSpPr>
        <p:spPr/>
        <p:txBody>
          <a:bodyPr/>
          <a:lstStyle/>
          <a:p>
            <a:fld id="{26562CE5-1649-45C7-875F-0744226A6C46}" type="slidenum">
              <a:rPr lang="en-GB" smtClean="0"/>
              <a:t>22</a:t>
            </a:fld>
            <a:endParaRPr lang="en-GB" dirty="0"/>
          </a:p>
        </p:txBody>
      </p:sp>
    </p:spTree>
    <p:extLst>
      <p:ext uri="{BB962C8B-B14F-4D97-AF65-F5344CB8AC3E}">
        <p14:creationId xmlns:p14="http://schemas.microsoft.com/office/powerpoint/2010/main" val="283475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4</a:t>
            </a:fld>
            <a:endParaRPr lang="en-GB" dirty="0"/>
          </a:p>
        </p:txBody>
      </p:sp>
    </p:spTree>
    <p:extLst>
      <p:ext uri="{BB962C8B-B14F-4D97-AF65-F5344CB8AC3E}">
        <p14:creationId xmlns:p14="http://schemas.microsoft.com/office/powerpoint/2010/main" val="165888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dirty="0"/>
          </a:p>
        </p:txBody>
      </p:sp>
    </p:spTree>
    <p:extLst>
      <p:ext uri="{BB962C8B-B14F-4D97-AF65-F5344CB8AC3E}">
        <p14:creationId xmlns:p14="http://schemas.microsoft.com/office/powerpoint/2010/main" val="272798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dirty="0"/>
          </a:p>
        </p:txBody>
      </p:sp>
    </p:spTree>
    <p:extLst>
      <p:ext uri="{BB962C8B-B14F-4D97-AF65-F5344CB8AC3E}">
        <p14:creationId xmlns:p14="http://schemas.microsoft.com/office/powerpoint/2010/main" val="54158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i="1" dirty="0"/>
              <a:t>Click on the grid icon on the right to look at the time-table again.</a:t>
            </a:r>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a:p>
        </p:txBody>
      </p:sp>
    </p:spTree>
    <p:extLst>
      <p:ext uri="{BB962C8B-B14F-4D97-AF65-F5344CB8AC3E}">
        <p14:creationId xmlns:p14="http://schemas.microsoft.com/office/powerpoint/2010/main" val="271923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kinds of sports…</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8</a:t>
            </a:fld>
            <a:endParaRPr lang="en-GB" dirty="0"/>
          </a:p>
        </p:txBody>
      </p:sp>
    </p:spTree>
    <p:extLst>
      <p:ext uri="{BB962C8B-B14F-4D97-AF65-F5344CB8AC3E}">
        <p14:creationId xmlns:p14="http://schemas.microsoft.com/office/powerpoint/2010/main" val="239512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9</a:t>
            </a:fld>
            <a:endParaRPr lang="en-GB" dirty="0"/>
          </a:p>
        </p:txBody>
      </p:sp>
    </p:spTree>
    <p:extLst>
      <p:ext uri="{BB962C8B-B14F-4D97-AF65-F5344CB8AC3E}">
        <p14:creationId xmlns:p14="http://schemas.microsoft.com/office/powerpoint/2010/main" val="256911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25/08/2021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25/08/2021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25/08/2021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25/08/2021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25/08/2021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25/08/2021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25/08/2021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25/08/2021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png"/><Relationship Id="rId7"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svg"/><Relationship Id="rId11" Type="http://schemas.openxmlformats.org/officeDocument/2006/relationships/slide" Target="slide14.xml"/><Relationship Id="rId5" Type="http://schemas.openxmlformats.org/officeDocument/2006/relationships/image" Target="../media/image7.png"/><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3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Rectangle 14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4E5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1109980" y="4277356"/>
            <a:ext cx="9966960" cy="1560320"/>
          </a:xfrm>
        </p:spPr>
        <p:txBody>
          <a:bodyPr>
            <a:normAutofit/>
          </a:bodyPr>
          <a:lstStyle/>
          <a:p>
            <a:r>
              <a:rPr lang="en-GB" sz="8800" b="1" dirty="0">
                <a:solidFill>
                  <a:schemeClr val="accent1">
                    <a:lumMod val="50000"/>
                  </a:schemeClr>
                </a:solidFill>
                <a:latin typeface="KG Neatly Printed" panose="02000506000000020003" pitchFamily="2" charset="0"/>
                <a:ea typeface="All Things Pink" panose="02000203000000000000" pitchFamily="2" charset="0"/>
              </a:rPr>
              <a:t>Hobbies and Free Time</a:t>
            </a: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1709530" y="5799489"/>
            <a:ext cx="8767860" cy="440822"/>
          </a:xfrm>
        </p:spPr>
        <p:txBody>
          <a:bodyPr>
            <a:normAutofit fontScale="92500" lnSpcReduction="10000"/>
          </a:bodyPr>
          <a:lstStyle/>
          <a:p>
            <a:r>
              <a:rPr lang="en-GB" sz="2800" dirty="0">
                <a:solidFill>
                  <a:srgbClr val="4472C4"/>
                </a:solidFill>
                <a:latin typeface="KG Neatly Printed" panose="02000506000000020003" pitchFamily="2" charset="0"/>
                <a:ea typeface="Andika" panose="02000000000000000000" pitchFamily="2" charset="0"/>
                <a:cs typeface="Andika" panose="02000000000000000000" pitchFamily="2" charset="0"/>
              </a:rPr>
              <a:t>Lesson 2: Reading</a:t>
            </a:r>
          </a:p>
        </p:txBody>
      </p:sp>
      <p:pic>
        <p:nvPicPr>
          <p:cNvPr id="1030" name="Picture 6" descr="Hobbies – Go! Gaelic">
            <a:extLst>
              <a:ext uri="{FF2B5EF4-FFF2-40B4-BE49-F238E27FC236}">
                <a16:creationId xmlns:a16="http://schemas.microsoft.com/office/drawing/2014/main" id="{D25E40E3-41FD-4702-9C7C-1B909B326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08" b="6558"/>
          <a:stretch/>
        </p:blipFill>
        <p:spPr bwMode="auto">
          <a:xfrm>
            <a:off x="243840" y="258060"/>
            <a:ext cx="11592808" cy="372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a:bodyPr>
          <a:lstStyle/>
          <a:p>
            <a:pPr>
              <a:lnSpc>
                <a:spcPct val="150000"/>
              </a:lnSpc>
              <a:spcAft>
                <a:spcPts val="0"/>
              </a:spcAft>
            </a:pPr>
            <a:r>
              <a:rPr lang="en-GB" dirty="0">
                <a:latin typeface="Andika" panose="02000000000000000000" pitchFamily="2" charset="0"/>
                <a:ea typeface="Times New Roman" panose="02020603050405020304" pitchFamily="18" charset="0"/>
              </a:rPr>
              <a:t>On Tuesday mark plays tennis.</a:t>
            </a:r>
            <a:endParaRPr lang="en-GB" dirty="0">
              <a:latin typeface="Times New Roman" panose="02020603050405020304" pitchFamily="18" charset="0"/>
              <a:ea typeface="Times New Roman" panose="02020603050405020304" pitchFamily="18" charset="0"/>
            </a:endParaRPr>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
        <p:nvSpPr>
          <p:cNvPr id="4" name="Arrow: Down 3">
            <a:extLst>
              <a:ext uri="{FF2B5EF4-FFF2-40B4-BE49-F238E27FC236}">
                <a16:creationId xmlns:a16="http://schemas.microsoft.com/office/drawing/2014/main" id="{689C4E42-5C2E-4E12-BA90-FADBEC1592C7}"/>
              </a:ext>
            </a:extLst>
          </p:cNvPr>
          <p:cNvSpPr/>
          <p:nvPr/>
        </p:nvSpPr>
        <p:spPr>
          <a:xfrm>
            <a:off x="5076522" y="1511298"/>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3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a:bodyPr>
          <a:lstStyle/>
          <a:p>
            <a:pPr>
              <a:lnSpc>
                <a:spcPct val="150000"/>
              </a:lnSpc>
              <a:spcAft>
                <a:spcPts val="0"/>
              </a:spcAft>
            </a:pPr>
            <a:r>
              <a:rPr lang="en-GB" dirty="0">
                <a:latin typeface="Andika" panose="02000000000000000000" pitchFamily="2" charset="0"/>
                <a:ea typeface="Times New Roman" panose="02020603050405020304" pitchFamily="18" charset="0"/>
              </a:rPr>
              <a:t>On Wednesday Mark plays the guitar.</a:t>
            </a:r>
            <a:endParaRPr lang="en-GB" dirty="0">
              <a:latin typeface="Times New Roman" panose="02020603050405020304" pitchFamily="18" charset="0"/>
              <a:ea typeface="Times New Roman" panose="02020603050405020304" pitchFamily="18" charset="0"/>
            </a:endParaRPr>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
        <p:nvSpPr>
          <p:cNvPr id="4" name="Arrow: Down 3">
            <a:extLst>
              <a:ext uri="{FF2B5EF4-FFF2-40B4-BE49-F238E27FC236}">
                <a16:creationId xmlns:a16="http://schemas.microsoft.com/office/drawing/2014/main" id="{689C4E42-5C2E-4E12-BA90-FADBEC1592C7}"/>
              </a:ext>
            </a:extLst>
          </p:cNvPr>
          <p:cNvSpPr/>
          <p:nvPr/>
        </p:nvSpPr>
        <p:spPr>
          <a:xfrm>
            <a:off x="6670861" y="1581734"/>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00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231056" y="150808"/>
            <a:ext cx="11729886" cy="1325563"/>
          </a:xfrm>
        </p:spPr>
        <p:txBody>
          <a:bodyPr>
            <a:normAutofit fontScale="90000"/>
          </a:bodyPr>
          <a:lstStyle/>
          <a:p>
            <a:pPr>
              <a:lnSpc>
                <a:spcPct val="150000"/>
              </a:lnSpc>
              <a:spcAft>
                <a:spcPts val="0"/>
              </a:spcAft>
            </a:pPr>
            <a:r>
              <a:rPr lang="en-GB" dirty="0">
                <a:latin typeface="Andika" panose="02000000000000000000" pitchFamily="2" charset="0"/>
                <a:ea typeface="Times New Roman" panose="02020603050405020304" pitchFamily="18" charset="0"/>
              </a:rPr>
              <a:t>Marks spends half an hour reading on Thursday.</a:t>
            </a:r>
            <a:endParaRPr lang="en-GB" dirty="0">
              <a:latin typeface="Times New Roman" panose="02020603050405020304" pitchFamily="18" charset="0"/>
              <a:ea typeface="Times New Roman" panose="02020603050405020304" pitchFamily="18" charset="0"/>
            </a:endParaRPr>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
        <p:nvSpPr>
          <p:cNvPr id="4" name="Arrow: Down 3">
            <a:extLst>
              <a:ext uri="{FF2B5EF4-FFF2-40B4-BE49-F238E27FC236}">
                <a16:creationId xmlns:a16="http://schemas.microsoft.com/office/drawing/2014/main" id="{689C4E42-5C2E-4E12-BA90-FADBEC1592C7}"/>
              </a:ext>
            </a:extLst>
          </p:cNvPr>
          <p:cNvSpPr/>
          <p:nvPr/>
        </p:nvSpPr>
        <p:spPr>
          <a:xfrm>
            <a:off x="8147969" y="1557278"/>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00C824A6-DC1A-4DEF-8198-41D265AA5E31}"/>
              </a:ext>
            </a:extLst>
          </p:cNvPr>
          <p:cNvSpPr/>
          <p:nvPr/>
        </p:nvSpPr>
        <p:spPr>
          <a:xfrm rot="18083545">
            <a:off x="1303488" y="4271471"/>
            <a:ext cx="480646" cy="9749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97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28360" y="185735"/>
            <a:ext cx="11948050" cy="1325563"/>
          </a:xfrm>
        </p:spPr>
        <p:txBody>
          <a:bodyPr>
            <a:normAutofit fontScale="90000"/>
          </a:bodyPr>
          <a:lstStyle/>
          <a:p>
            <a:pPr>
              <a:lnSpc>
                <a:spcPct val="100000"/>
              </a:lnSpc>
              <a:spcAft>
                <a:spcPts val="0"/>
              </a:spcAft>
            </a:pPr>
            <a:r>
              <a:rPr lang="en-GB" dirty="0">
                <a:latin typeface="Andika" panose="02000000000000000000" pitchFamily="2" charset="0"/>
                <a:ea typeface="Times New Roman" panose="02020603050405020304" pitchFamily="18" charset="0"/>
              </a:rPr>
              <a:t>Every Friday, Mark visits his grandpa between 4 to 5 pm.</a:t>
            </a:r>
            <a:endParaRPr lang="en-GB" dirty="0">
              <a:latin typeface="Times New Roman" panose="02020603050405020304" pitchFamily="18" charset="0"/>
              <a:ea typeface="Times New Roman" panose="02020603050405020304" pitchFamily="18" charset="0"/>
            </a:endParaRPr>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
        <p:nvSpPr>
          <p:cNvPr id="4" name="Arrow: Down 3">
            <a:extLst>
              <a:ext uri="{FF2B5EF4-FFF2-40B4-BE49-F238E27FC236}">
                <a16:creationId xmlns:a16="http://schemas.microsoft.com/office/drawing/2014/main" id="{689C4E42-5C2E-4E12-BA90-FADBEC1592C7}"/>
              </a:ext>
            </a:extLst>
          </p:cNvPr>
          <p:cNvSpPr/>
          <p:nvPr/>
        </p:nvSpPr>
        <p:spPr>
          <a:xfrm>
            <a:off x="9519569" y="1511298"/>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00C824A6-DC1A-4DEF-8198-41D265AA5E31}"/>
              </a:ext>
            </a:extLst>
          </p:cNvPr>
          <p:cNvSpPr/>
          <p:nvPr/>
        </p:nvSpPr>
        <p:spPr>
          <a:xfrm rot="18083545">
            <a:off x="8841428" y="2621556"/>
            <a:ext cx="480646" cy="9749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97995270-C2A4-4D69-A2D4-1360524219C4}"/>
              </a:ext>
            </a:extLst>
          </p:cNvPr>
          <p:cNvSpPr/>
          <p:nvPr/>
        </p:nvSpPr>
        <p:spPr>
          <a:xfrm rot="18083545">
            <a:off x="1291766" y="2590151"/>
            <a:ext cx="480646" cy="9749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79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Premium Photo | Background of brown cork board texture, close up">
            <a:extLst>
              <a:ext uri="{FF2B5EF4-FFF2-40B4-BE49-F238E27FC236}">
                <a16:creationId xmlns:a16="http://schemas.microsoft.com/office/drawing/2014/main" id="{5AAD27CB-D230-44D8-A929-5243F1CDC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3" y="480060"/>
            <a:ext cx="11237975" cy="5897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Kids Music Classes">
            <a:extLst>
              <a:ext uri="{FF2B5EF4-FFF2-40B4-BE49-F238E27FC236}">
                <a16:creationId xmlns:a16="http://schemas.microsoft.com/office/drawing/2014/main" id="{67E3E32C-DE3D-409D-9EF3-09B0F715A4B5}"/>
              </a:ext>
            </a:extLst>
          </p:cNvPr>
          <p:cNvPicPr/>
          <p:nvPr/>
        </p:nvPicPr>
        <p:blipFill rotWithShape="1">
          <a:blip r:embed="rId4">
            <a:extLst>
              <a:ext uri="{28A0092B-C50C-407E-A947-70E740481C1C}">
                <a14:useLocalDpi xmlns:a14="http://schemas.microsoft.com/office/drawing/2010/main" val="0"/>
              </a:ext>
            </a:extLst>
          </a:blip>
          <a:srcRect b="4620"/>
          <a:stretch/>
        </p:blipFill>
        <p:spPr bwMode="auto">
          <a:xfrm>
            <a:off x="869904" y="1879690"/>
            <a:ext cx="3245485" cy="4232056"/>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Picture 11" descr="Robotics &amp; Coding Workshop for Kids, Hulimavu Road, Bangalore">
            <a:extLst>
              <a:ext uri="{FF2B5EF4-FFF2-40B4-BE49-F238E27FC236}">
                <a16:creationId xmlns:a16="http://schemas.microsoft.com/office/drawing/2014/main" id="{49316828-92DE-41C3-A0FB-7D9A0C20B01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7015" y="1717338"/>
            <a:ext cx="2562225" cy="4556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Primary School Chess Club Flyer Template | PosterMyWall">
            <a:extLst>
              <a:ext uri="{FF2B5EF4-FFF2-40B4-BE49-F238E27FC236}">
                <a16:creationId xmlns:a16="http://schemas.microsoft.com/office/drawing/2014/main" id="{6523BB77-88AF-4200-AE0C-C67CB1BC7FE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120866" y="1926570"/>
            <a:ext cx="3245485" cy="4138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17EC451D-722F-4563-9AEA-ABDD1631FCDE}"/>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81DB262E-9E60-406A-8B33-9699715AD4BE}"/>
              </a:ext>
            </a:extLst>
          </p:cNvPr>
          <p:cNvSpPr>
            <a:spLocks noGrp="1"/>
          </p:cNvSpPr>
          <p:nvPr>
            <p:ph type="title"/>
          </p:nvPr>
        </p:nvSpPr>
        <p:spPr>
          <a:xfrm>
            <a:off x="462115" y="24456"/>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Task 2: Reading a Poster</a:t>
            </a:r>
          </a:p>
        </p:txBody>
      </p:sp>
    </p:spTree>
    <p:extLst>
      <p:ext uri="{BB962C8B-B14F-4D97-AF65-F5344CB8AC3E}">
        <p14:creationId xmlns:p14="http://schemas.microsoft.com/office/powerpoint/2010/main" val="270874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4" descr="Premium Photo | Background of brown cork board texture, close up">
            <a:extLst>
              <a:ext uri="{FF2B5EF4-FFF2-40B4-BE49-F238E27FC236}">
                <a16:creationId xmlns:a16="http://schemas.microsoft.com/office/drawing/2014/main" id="{7A83B537-95D6-4C4B-8777-6565C251C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3" y="480060"/>
            <a:ext cx="11237975" cy="58978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ids Music Classes">
            <a:extLst>
              <a:ext uri="{FF2B5EF4-FFF2-40B4-BE49-F238E27FC236}">
                <a16:creationId xmlns:a16="http://schemas.microsoft.com/office/drawing/2014/main" id="{B9603935-7B05-4E41-8B01-9F381297301E}"/>
              </a:ext>
            </a:extLst>
          </p:cNvPr>
          <p:cNvPicPr/>
          <p:nvPr/>
        </p:nvPicPr>
        <p:blipFill rotWithShape="1">
          <a:blip r:embed="rId4">
            <a:extLst>
              <a:ext uri="{28A0092B-C50C-407E-A947-70E740481C1C}">
                <a14:useLocalDpi xmlns:a14="http://schemas.microsoft.com/office/drawing/2010/main" val="0"/>
              </a:ext>
            </a:extLst>
          </a:blip>
          <a:srcRect b="4620"/>
          <a:stretch/>
        </p:blipFill>
        <p:spPr bwMode="auto">
          <a:xfrm>
            <a:off x="891282" y="668216"/>
            <a:ext cx="4288250" cy="5521568"/>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8CE54785-E0BE-4579-945F-6A59930DEB41}"/>
              </a:ext>
            </a:extLst>
          </p:cNvPr>
          <p:cNvSpPr/>
          <p:nvPr/>
        </p:nvSpPr>
        <p:spPr>
          <a:xfrm rot="256609">
            <a:off x="6121440" y="839032"/>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EARLY BIRD</a:t>
            </a:r>
          </a:p>
        </p:txBody>
      </p:sp>
      <p:sp>
        <p:nvSpPr>
          <p:cNvPr id="8" name="Rectangle 7">
            <a:extLst>
              <a:ext uri="{FF2B5EF4-FFF2-40B4-BE49-F238E27FC236}">
                <a16:creationId xmlns:a16="http://schemas.microsoft.com/office/drawing/2014/main" id="{EF87A2BB-99CB-48D5-AED8-A0AC4F07A826}"/>
              </a:ext>
            </a:extLst>
          </p:cNvPr>
          <p:cNvSpPr/>
          <p:nvPr/>
        </p:nvSpPr>
        <p:spPr>
          <a:xfrm rot="21316300">
            <a:off x="6119409" y="1980157"/>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QUALIFIED</a:t>
            </a:r>
          </a:p>
        </p:txBody>
      </p:sp>
      <p:sp>
        <p:nvSpPr>
          <p:cNvPr id="9" name="Rectangle 8">
            <a:extLst>
              <a:ext uri="{FF2B5EF4-FFF2-40B4-BE49-F238E27FC236}">
                <a16:creationId xmlns:a16="http://schemas.microsoft.com/office/drawing/2014/main" id="{9C069C43-AD9F-40D5-99A2-0081DA3A4031}"/>
              </a:ext>
            </a:extLst>
          </p:cNvPr>
          <p:cNvSpPr/>
          <p:nvPr/>
        </p:nvSpPr>
        <p:spPr>
          <a:xfrm rot="344921">
            <a:off x="6392434" y="3171315"/>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DISCOUNT</a:t>
            </a:r>
          </a:p>
        </p:txBody>
      </p:sp>
      <p:sp>
        <p:nvSpPr>
          <p:cNvPr id="10" name="Rectangle 9">
            <a:extLst>
              <a:ext uri="{FF2B5EF4-FFF2-40B4-BE49-F238E27FC236}">
                <a16:creationId xmlns:a16="http://schemas.microsoft.com/office/drawing/2014/main" id="{C26F8D8F-F59D-4CDB-9EC6-CD15958F8A2A}"/>
              </a:ext>
            </a:extLst>
          </p:cNvPr>
          <p:cNvSpPr/>
          <p:nvPr/>
        </p:nvSpPr>
        <p:spPr>
          <a:xfrm>
            <a:off x="6455637" y="5382234"/>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CALL </a:t>
            </a:r>
            <a:r>
              <a:rPr lang="en-US" sz="2800" b="1" dirty="0">
                <a:ln w="22225">
                  <a:solidFill>
                    <a:schemeClr val="tx1"/>
                  </a:solidFill>
                  <a:prstDash val="solid"/>
                </a:ln>
                <a:solidFill>
                  <a:srgbClr val="FF0000"/>
                </a:solidFill>
              </a:rPr>
              <a:t>OR</a:t>
            </a:r>
            <a:r>
              <a:rPr lang="en-US" sz="4800" b="1" dirty="0">
                <a:ln w="22225">
                  <a:solidFill>
                    <a:schemeClr val="tx1"/>
                  </a:solidFill>
                  <a:prstDash val="solid"/>
                </a:ln>
                <a:solidFill>
                  <a:srgbClr val="FF0000"/>
                </a:solidFill>
              </a:rPr>
              <a:t> TEXT</a:t>
            </a:r>
          </a:p>
        </p:txBody>
      </p:sp>
      <p:sp>
        <p:nvSpPr>
          <p:cNvPr id="12" name="Rectangle 11">
            <a:extLst>
              <a:ext uri="{FF2B5EF4-FFF2-40B4-BE49-F238E27FC236}">
                <a16:creationId xmlns:a16="http://schemas.microsoft.com/office/drawing/2014/main" id="{7F4DB776-D567-4730-8798-4B7E16CE5D7C}"/>
              </a:ext>
            </a:extLst>
          </p:cNvPr>
          <p:cNvSpPr/>
          <p:nvPr/>
        </p:nvSpPr>
        <p:spPr>
          <a:xfrm>
            <a:off x="6392434" y="4311207"/>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DROP IN RATE</a:t>
            </a:r>
          </a:p>
        </p:txBody>
      </p:sp>
    </p:spTree>
    <p:extLst>
      <p:ext uri="{BB962C8B-B14F-4D97-AF65-F5344CB8AC3E}">
        <p14:creationId xmlns:p14="http://schemas.microsoft.com/office/powerpoint/2010/main" val="308777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4" descr="Premium Photo | Background of brown cork board texture, close up">
            <a:extLst>
              <a:ext uri="{FF2B5EF4-FFF2-40B4-BE49-F238E27FC236}">
                <a16:creationId xmlns:a16="http://schemas.microsoft.com/office/drawing/2014/main" id="{188BB6AB-F638-41F9-9CA0-096FE3AB9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13" y="480059"/>
            <a:ext cx="11237975" cy="589788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061ACFF-3FB5-44BE-B295-4778B2D5DDE7}"/>
              </a:ext>
            </a:extLst>
          </p:cNvPr>
          <p:cNvSpPr/>
          <p:nvPr/>
        </p:nvSpPr>
        <p:spPr>
          <a:xfrm rot="21242782">
            <a:off x="5622287" y="1411181"/>
            <a:ext cx="5320815"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REGISTRATION OPEN</a:t>
            </a:r>
          </a:p>
        </p:txBody>
      </p:sp>
      <p:pic>
        <p:nvPicPr>
          <p:cNvPr id="7" name="Picture 6" descr="Robotics &amp; Coding Workshop for Kids, Hulimavu Road, Bangalore">
            <a:extLst>
              <a:ext uri="{FF2B5EF4-FFF2-40B4-BE49-F238E27FC236}">
                <a16:creationId xmlns:a16="http://schemas.microsoft.com/office/drawing/2014/main" id="{40DA69CA-94F6-49AD-8CBD-B69D3F384A2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502" y="652694"/>
            <a:ext cx="3809473" cy="5552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44B72AC2-DF22-4F2F-8786-AD58A46D4A4C}"/>
              </a:ext>
            </a:extLst>
          </p:cNvPr>
          <p:cNvSpPr/>
          <p:nvPr/>
        </p:nvSpPr>
        <p:spPr>
          <a:xfrm>
            <a:off x="5277739" y="2885468"/>
            <a:ext cx="2926742"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COMPETE</a:t>
            </a:r>
          </a:p>
        </p:txBody>
      </p:sp>
      <p:sp>
        <p:nvSpPr>
          <p:cNvPr id="11" name="Rectangle 10">
            <a:extLst>
              <a:ext uri="{FF2B5EF4-FFF2-40B4-BE49-F238E27FC236}">
                <a16:creationId xmlns:a16="http://schemas.microsoft.com/office/drawing/2014/main" id="{122E9852-D49F-404F-8AB6-B7D3697DA0C6}"/>
              </a:ext>
            </a:extLst>
          </p:cNvPr>
          <p:cNvSpPr/>
          <p:nvPr/>
        </p:nvSpPr>
        <p:spPr>
          <a:xfrm>
            <a:off x="9164695" y="3111745"/>
            <a:ext cx="1590079"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DIY</a:t>
            </a:r>
          </a:p>
        </p:txBody>
      </p:sp>
      <p:sp>
        <p:nvSpPr>
          <p:cNvPr id="12" name="Rectangle 11">
            <a:extLst>
              <a:ext uri="{FF2B5EF4-FFF2-40B4-BE49-F238E27FC236}">
                <a16:creationId xmlns:a16="http://schemas.microsoft.com/office/drawing/2014/main" id="{E664FA9C-8044-423B-933D-9A7186CA831A}"/>
              </a:ext>
            </a:extLst>
          </p:cNvPr>
          <p:cNvSpPr/>
          <p:nvPr/>
        </p:nvSpPr>
        <p:spPr>
          <a:xfrm>
            <a:off x="6451836" y="4121216"/>
            <a:ext cx="4516821"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LIMITED SEATS</a:t>
            </a:r>
          </a:p>
        </p:txBody>
      </p:sp>
      <p:sp>
        <p:nvSpPr>
          <p:cNvPr id="14" name="Rectangle 13">
            <a:extLst>
              <a:ext uri="{FF2B5EF4-FFF2-40B4-BE49-F238E27FC236}">
                <a16:creationId xmlns:a16="http://schemas.microsoft.com/office/drawing/2014/main" id="{89A9D7CE-9403-4D09-8471-D1FEA6AC02D1}"/>
              </a:ext>
            </a:extLst>
          </p:cNvPr>
          <p:cNvSpPr/>
          <p:nvPr/>
        </p:nvSpPr>
        <p:spPr>
          <a:xfrm>
            <a:off x="5868147" y="5163187"/>
            <a:ext cx="4516821"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BOOK YOUR SLOT</a:t>
            </a:r>
          </a:p>
        </p:txBody>
      </p:sp>
    </p:spTree>
    <p:extLst>
      <p:ext uri="{BB962C8B-B14F-4D97-AF65-F5344CB8AC3E}">
        <p14:creationId xmlns:p14="http://schemas.microsoft.com/office/powerpoint/2010/main" val="11338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descr="Premium Photo | Background of brown cork board texture, close up">
            <a:extLst>
              <a:ext uri="{FF2B5EF4-FFF2-40B4-BE49-F238E27FC236}">
                <a16:creationId xmlns:a16="http://schemas.microsoft.com/office/drawing/2014/main" id="{29E71651-52D0-44A9-9A74-2BC89F930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13" y="480060"/>
            <a:ext cx="11237975" cy="58978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imary School Chess Club Flyer Template | PosterMyWall">
            <a:extLst>
              <a:ext uri="{FF2B5EF4-FFF2-40B4-BE49-F238E27FC236}">
                <a16:creationId xmlns:a16="http://schemas.microsoft.com/office/drawing/2014/main" id="{21ECE7C1-DDF3-4346-B5E8-52D136C2662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44769"/>
            <a:ext cx="4583723" cy="54746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5EDA0780-3B8F-4EE5-9064-02CC2A3FBF74}"/>
              </a:ext>
            </a:extLst>
          </p:cNvPr>
          <p:cNvSpPr/>
          <p:nvPr/>
        </p:nvSpPr>
        <p:spPr>
          <a:xfrm rot="256609">
            <a:off x="7129370" y="722616"/>
            <a:ext cx="3983246" cy="830997"/>
          </a:xfrm>
          <a:prstGeom prst="rect">
            <a:avLst/>
          </a:prstGeom>
          <a:solidFill>
            <a:schemeClr val="tx2">
              <a:lumMod val="60000"/>
              <a:lumOff val="40000"/>
            </a:schemeClr>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ELEMENTARY</a:t>
            </a:r>
          </a:p>
        </p:txBody>
      </p:sp>
      <p:sp>
        <p:nvSpPr>
          <p:cNvPr id="11" name="Rectangle 10">
            <a:extLst>
              <a:ext uri="{FF2B5EF4-FFF2-40B4-BE49-F238E27FC236}">
                <a16:creationId xmlns:a16="http://schemas.microsoft.com/office/drawing/2014/main" id="{83E3A135-06FD-4FF5-AD9C-65227C565087}"/>
              </a:ext>
            </a:extLst>
          </p:cNvPr>
          <p:cNvSpPr/>
          <p:nvPr/>
        </p:nvSpPr>
        <p:spPr>
          <a:xfrm rot="21430809">
            <a:off x="6716365" y="1823856"/>
            <a:ext cx="3983246" cy="830997"/>
          </a:xfrm>
          <a:prstGeom prst="rect">
            <a:avLst/>
          </a:prstGeom>
          <a:solidFill>
            <a:schemeClr val="tx2">
              <a:lumMod val="60000"/>
              <a:lumOff val="40000"/>
            </a:schemeClr>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STRATEGY</a:t>
            </a:r>
          </a:p>
        </p:txBody>
      </p:sp>
      <p:sp>
        <p:nvSpPr>
          <p:cNvPr id="12" name="Rectangle 11">
            <a:extLst>
              <a:ext uri="{FF2B5EF4-FFF2-40B4-BE49-F238E27FC236}">
                <a16:creationId xmlns:a16="http://schemas.microsoft.com/office/drawing/2014/main" id="{B4EED7E7-F0C5-414F-B465-EC2FA2C9B8F5}"/>
              </a:ext>
            </a:extLst>
          </p:cNvPr>
          <p:cNvSpPr/>
          <p:nvPr/>
        </p:nvSpPr>
        <p:spPr>
          <a:xfrm rot="228074">
            <a:off x="6966390" y="2980197"/>
            <a:ext cx="3983246" cy="830997"/>
          </a:xfrm>
          <a:prstGeom prst="rect">
            <a:avLst/>
          </a:prstGeom>
          <a:solidFill>
            <a:schemeClr val="tx2">
              <a:lumMod val="60000"/>
              <a:lumOff val="40000"/>
            </a:schemeClr>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ENTRY FEE</a:t>
            </a:r>
          </a:p>
        </p:txBody>
      </p:sp>
      <p:sp>
        <p:nvSpPr>
          <p:cNvPr id="13" name="Rectangle 12">
            <a:extLst>
              <a:ext uri="{FF2B5EF4-FFF2-40B4-BE49-F238E27FC236}">
                <a16:creationId xmlns:a16="http://schemas.microsoft.com/office/drawing/2014/main" id="{4E01FC7C-1294-4858-B8FB-999544856A1D}"/>
              </a:ext>
            </a:extLst>
          </p:cNvPr>
          <p:cNvSpPr/>
          <p:nvPr/>
        </p:nvSpPr>
        <p:spPr>
          <a:xfrm rot="21252739">
            <a:off x="6426934" y="4312869"/>
            <a:ext cx="5222219" cy="1569660"/>
          </a:xfrm>
          <a:prstGeom prst="rect">
            <a:avLst/>
          </a:prstGeom>
          <a:solidFill>
            <a:schemeClr val="tx2">
              <a:lumMod val="60000"/>
              <a:lumOff val="40000"/>
            </a:schemeClr>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NO AGE RESTRICTIONS</a:t>
            </a:r>
          </a:p>
        </p:txBody>
      </p:sp>
    </p:spTree>
    <p:extLst>
      <p:ext uri="{BB962C8B-B14F-4D97-AF65-F5344CB8AC3E}">
        <p14:creationId xmlns:p14="http://schemas.microsoft.com/office/powerpoint/2010/main" val="18530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06CBCBE-C582-4057-8756-D923FD0D3F0F}"/>
              </a:ext>
            </a:extLst>
          </p:cNvPr>
          <p:cNvSpPr/>
          <p:nvPr/>
        </p:nvSpPr>
        <p:spPr>
          <a:xfrm>
            <a:off x="970610" y="1065389"/>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kern="1200" dirty="0">
                <a:latin typeface="Letters for Learners" pitchFamily="2" charset="0"/>
                <a:ea typeface="Andika" panose="02000000000000000000" pitchFamily="2" charset="0"/>
                <a:cs typeface="Andika" panose="02000000000000000000" pitchFamily="2" charset="0"/>
              </a:rPr>
              <a:t>1. Who do you think made these posters? (author)</a:t>
            </a:r>
            <a:endParaRPr lang="en-US" sz="4800" b="1" kern="1200" dirty="0">
              <a:latin typeface="Letters for Learners" pitchFamily="2" charset="0"/>
              <a:ea typeface="Andika" panose="02000000000000000000" pitchFamily="2" charset="0"/>
              <a:cs typeface="Andika" panose="02000000000000000000" pitchFamily="2" charset="0"/>
            </a:endParaRPr>
          </a:p>
        </p:txBody>
      </p:sp>
      <p:sp>
        <p:nvSpPr>
          <p:cNvPr id="18" name="Freeform: Shape 17">
            <a:extLst>
              <a:ext uri="{FF2B5EF4-FFF2-40B4-BE49-F238E27FC236}">
                <a16:creationId xmlns:a16="http://schemas.microsoft.com/office/drawing/2014/main" id="{2AF582C8-9660-4F47-AC53-6577B0BAC133}"/>
              </a:ext>
            </a:extLst>
          </p:cNvPr>
          <p:cNvSpPr/>
          <p:nvPr/>
        </p:nvSpPr>
        <p:spPr>
          <a:xfrm>
            <a:off x="970610" y="4329543"/>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CC66FF"/>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dirty="0">
                <a:latin typeface="Letters for Learners" pitchFamily="2" charset="0"/>
                <a:ea typeface="Andika" panose="02000000000000000000" pitchFamily="2" charset="0"/>
                <a:cs typeface="Andika" panose="02000000000000000000" pitchFamily="2" charset="0"/>
              </a:rPr>
              <a:t>3. Why did they make them? (purpose)</a:t>
            </a:r>
            <a:endParaRPr lang="en-US" sz="4800" b="1" kern="1200" dirty="0">
              <a:latin typeface="Letters for Learners" pitchFamily="2" charset="0"/>
              <a:ea typeface="Andika" panose="02000000000000000000" pitchFamily="2" charset="0"/>
              <a:cs typeface="Andika" panose="02000000000000000000" pitchFamily="2" charset="0"/>
            </a:endParaRPr>
          </a:p>
        </p:txBody>
      </p:sp>
      <p:sp>
        <p:nvSpPr>
          <p:cNvPr id="19" name="Freeform: Shape 18">
            <a:extLst>
              <a:ext uri="{FF2B5EF4-FFF2-40B4-BE49-F238E27FC236}">
                <a16:creationId xmlns:a16="http://schemas.microsoft.com/office/drawing/2014/main" id="{3B2EE98A-D5B4-4C92-A219-EB5AF3AAF7FC}"/>
              </a:ext>
            </a:extLst>
          </p:cNvPr>
          <p:cNvSpPr/>
          <p:nvPr/>
        </p:nvSpPr>
        <p:spPr>
          <a:xfrm>
            <a:off x="970610" y="2686191"/>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dirty="0">
                <a:latin typeface="Letters for Learners" pitchFamily="2" charset="0"/>
                <a:ea typeface="Andika" panose="02000000000000000000" pitchFamily="2" charset="0"/>
                <a:cs typeface="Andika" panose="02000000000000000000" pitchFamily="2" charset="0"/>
              </a:rPr>
              <a:t>2. Who will read them?  Who are they for? (audience)</a:t>
            </a:r>
            <a:endParaRPr lang="en-US" sz="4800" b="1" kern="12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8013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obotics &amp; Coding Workshop for Kids, Hulimavu Road, Bangalore">
            <a:extLst>
              <a:ext uri="{FF2B5EF4-FFF2-40B4-BE49-F238E27FC236}">
                <a16:creationId xmlns:a16="http://schemas.microsoft.com/office/drawing/2014/main" id="{0FCF532C-24B4-4571-82D1-4A232DF0B2A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630" y="652693"/>
            <a:ext cx="3809473" cy="5552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Table 1">
            <a:extLst>
              <a:ext uri="{FF2B5EF4-FFF2-40B4-BE49-F238E27FC236}">
                <a16:creationId xmlns:a16="http://schemas.microsoft.com/office/drawing/2014/main" id="{C3C43E3D-2527-4A39-B7CB-2D474DCE9299}"/>
              </a:ext>
            </a:extLst>
          </p:cNvPr>
          <p:cNvGraphicFramePr>
            <a:graphicFrameLocks noGrp="1"/>
          </p:cNvGraphicFramePr>
          <p:nvPr>
            <p:extLst>
              <p:ext uri="{D42A27DB-BD31-4B8C-83A1-F6EECF244321}">
                <p14:modId xmlns:p14="http://schemas.microsoft.com/office/powerpoint/2010/main" val="2613342762"/>
              </p:ext>
            </p:extLst>
          </p:nvPr>
        </p:nvGraphicFramePr>
        <p:xfrm>
          <a:off x="4897720" y="827150"/>
          <a:ext cx="6613523" cy="5203698"/>
        </p:xfrm>
        <a:graphic>
          <a:graphicData uri="http://schemas.openxmlformats.org/drawingml/2006/table">
            <a:tbl>
              <a:tblPr firstRow="1" firstCol="1" bandRow="1">
                <a:tableStyleId>{ED083AE6-46FA-4A59-8FB0-9F97EB10719F}</a:tableStyleId>
              </a:tblPr>
              <a:tblGrid>
                <a:gridCol w="441858">
                  <a:extLst>
                    <a:ext uri="{9D8B030D-6E8A-4147-A177-3AD203B41FA5}">
                      <a16:colId xmlns:a16="http://schemas.microsoft.com/office/drawing/2014/main" val="4204752992"/>
                    </a:ext>
                  </a:extLst>
                </a:gridCol>
                <a:gridCol w="4219696">
                  <a:extLst>
                    <a:ext uri="{9D8B030D-6E8A-4147-A177-3AD203B41FA5}">
                      <a16:colId xmlns:a16="http://schemas.microsoft.com/office/drawing/2014/main" val="909438203"/>
                    </a:ext>
                  </a:extLst>
                </a:gridCol>
                <a:gridCol w="934977">
                  <a:extLst>
                    <a:ext uri="{9D8B030D-6E8A-4147-A177-3AD203B41FA5}">
                      <a16:colId xmlns:a16="http://schemas.microsoft.com/office/drawing/2014/main" val="2062838469"/>
                    </a:ext>
                  </a:extLst>
                </a:gridCol>
                <a:gridCol w="1016992">
                  <a:extLst>
                    <a:ext uri="{9D8B030D-6E8A-4147-A177-3AD203B41FA5}">
                      <a16:colId xmlns:a16="http://schemas.microsoft.com/office/drawing/2014/main" val="3285609599"/>
                    </a:ext>
                  </a:extLst>
                </a:gridCol>
              </a:tblGrid>
              <a:tr h="0">
                <a:tc gridSpan="2">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hMerge="1">
                  <a:txBody>
                    <a:bodyPr/>
                    <a:lstStyle/>
                    <a:p>
                      <a:endParaRPr lang="en-GB"/>
                    </a:p>
                  </a:txBody>
                  <a:tcPr/>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True</a:t>
                      </a:r>
                    </a:p>
                  </a:txBody>
                  <a:tcPr marL="68580" marR="68580" marT="0" marB="0"/>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False</a:t>
                      </a:r>
                    </a:p>
                  </a:txBody>
                  <a:tcPr marL="68580" marR="68580" marT="0" marB="0"/>
                </a:tc>
                <a:extLst>
                  <a:ext uri="{0D108BD9-81ED-4DB2-BD59-A6C34878D82A}">
                    <a16:rowId xmlns:a16="http://schemas.microsoft.com/office/drawing/2014/main" val="2582926960"/>
                  </a:ext>
                </a:extLst>
              </a:tr>
              <a:tr h="465474">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a.</a:t>
                      </a:r>
                    </a:p>
                  </a:txBody>
                  <a:tcPr marL="68580" marR="68580" marT="0" marB="0"/>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The Robotic Workshop is held on Saturday.</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23601381"/>
                  </a:ext>
                </a:extLst>
              </a:tr>
              <a:tr h="342778">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b.</a:t>
                      </a:r>
                    </a:p>
                  </a:txBody>
                  <a:tcPr marL="68580" marR="68580" marT="0" marB="0"/>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Teenagers can apply for the workshop.</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1331326911"/>
                  </a:ext>
                </a:extLst>
              </a:tr>
              <a:tr h="342778">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c.</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Each workshop lasts 2 hours.</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2730965836"/>
                  </a:ext>
                </a:extLst>
              </a:tr>
              <a:tr h="703214">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d.</a:t>
                      </a:r>
                    </a:p>
                  </a:txBody>
                  <a:tcPr marL="68580" marR="68580" marT="0" marB="0"/>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You can play against other children.</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2072112806"/>
                  </a:ext>
                </a:extLst>
              </a:tr>
              <a:tr h="703214">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e.</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The Robotic Masters workshop costs €500.</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227867935"/>
                  </a:ext>
                </a:extLst>
              </a:tr>
              <a:tr h="703214">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f.</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This icon         shows you where you can call for more information.</a:t>
                      </a:r>
                    </a:p>
                  </a:txBody>
                  <a:tcPr marL="68580" marR="68580" marT="0" marB="0"/>
                </a:tc>
                <a:tc>
                  <a:txBody>
                    <a:bodyPr/>
                    <a:lstStyle/>
                    <a:p>
                      <a:pPr algn="l">
                        <a:lnSpc>
                          <a:spcPct val="150000"/>
                        </a:lnSpc>
                        <a:spcAft>
                          <a:spcPts val="800"/>
                        </a:spcAft>
                      </a:pPr>
                      <a:r>
                        <a:rPr lang="en-GB" sz="200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tc>
                  <a:txBody>
                    <a:bodyPr/>
                    <a:lstStyle/>
                    <a:p>
                      <a:pPr algn="l">
                        <a:lnSpc>
                          <a:spcPct val="150000"/>
                        </a:lnSpc>
                        <a:spcAft>
                          <a:spcPts val="800"/>
                        </a:spcAft>
                      </a:pPr>
                      <a:r>
                        <a:rPr lang="en-GB" sz="2000" dirty="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tc>
                <a:extLst>
                  <a:ext uri="{0D108BD9-81ED-4DB2-BD59-A6C34878D82A}">
                    <a16:rowId xmlns:a16="http://schemas.microsoft.com/office/drawing/2014/main" val="1077638017"/>
                  </a:ext>
                </a:extLst>
              </a:tr>
            </a:tbl>
          </a:graphicData>
        </a:graphic>
      </p:graphicFrame>
      <p:pic>
        <p:nvPicPr>
          <p:cNvPr id="2049" name="Picture 1">
            <a:extLst>
              <a:ext uri="{FF2B5EF4-FFF2-40B4-BE49-F238E27FC236}">
                <a16:creationId xmlns:a16="http://schemas.microsoft.com/office/drawing/2014/main" id="{EB7B3478-C2D9-4E6C-A367-8CA00F43D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060" y="5200160"/>
            <a:ext cx="473643" cy="385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right Green Tick clip art - vector clip art online, royalty free ... -  ClipArt Best - ClipArt Best">
            <a:extLst>
              <a:ext uri="{FF2B5EF4-FFF2-40B4-BE49-F238E27FC236}">
                <a16:creationId xmlns:a16="http://schemas.microsoft.com/office/drawing/2014/main" id="{E84D1E6A-318C-4537-8ED0-AFAB3DC29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6553" y="1315843"/>
            <a:ext cx="740036" cy="770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right Green Tick clip art - vector clip art online, royalty free ... -  ClipArt Best - ClipArt Best">
            <a:extLst>
              <a:ext uri="{FF2B5EF4-FFF2-40B4-BE49-F238E27FC236}">
                <a16:creationId xmlns:a16="http://schemas.microsoft.com/office/drawing/2014/main" id="{85E78FC3-52C2-40F4-A2D3-BCB3A2039D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6553" y="2180962"/>
            <a:ext cx="740036" cy="77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right Green Tick clip art - vector clip art online, royalty free ... -  ClipArt Best - ClipArt Best">
            <a:extLst>
              <a:ext uri="{FF2B5EF4-FFF2-40B4-BE49-F238E27FC236}">
                <a16:creationId xmlns:a16="http://schemas.microsoft.com/office/drawing/2014/main" id="{B80EC057-DB49-4527-8E47-FAEE96D19B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9695" y="2632521"/>
            <a:ext cx="740036" cy="7701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right Green Tick clip art - vector clip art online, royalty free ... -  ClipArt Best - ClipArt Best">
            <a:extLst>
              <a:ext uri="{FF2B5EF4-FFF2-40B4-BE49-F238E27FC236}">
                <a16:creationId xmlns:a16="http://schemas.microsoft.com/office/drawing/2014/main" id="{BD2A09A6-D3AC-4410-836B-0C34EBF913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881" y="3521860"/>
            <a:ext cx="740036" cy="7701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right Green Tick clip art - vector clip art online, royalty free ... -  ClipArt Best - ClipArt Best">
            <a:extLst>
              <a:ext uri="{FF2B5EF4-FFF2-40B4-BE49-F238E27FC236}">
                <a16:creationId xmlns:a16="http://schemas.microsoft.com/office/drawing/2014/main" id="{A4458588-B93E-49FC-9F40-58702AA56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807" y="4331684"/>
            <a:ext cx="740036" cy="7701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right Green Tick clip art - vector clip art online, royalty free ... -  ClipArt Best - ClipArt Best">
            <a:extLst>
              <a:ext uri="{FF2B5EF4-FFF2-40B4-BE49-F238E27FC236}">
                <a16:creationId xmlns:a16="http://schemas.microsoft.com/office/drawing/2014/main" id="{2F446365-3F3B-44A9-9BC5-D95B4A058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9334" y="5166001"/>
            <a:ext cx="740036" cy="770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8232B4-38D3-4134-B954-20DEBAF923A8}"/>
              </a:ext>
            </a:extLst>
          </p:cNvPr>
          <p:cNvSpPr txBox="1"/>
          <p:nvPr/>
        </p:nvSpPr>
        <p:spPr>
          <a:xfrm>
            <a:off x="1813125" y="4969614"/>
            <a:ext cx="73152" cy="215444"/>
          </a:xfrm>
          <a:prstGeom prst="rect">
            <a:avLst/>
          </a:prstGeom>
          <a:solidFill>
            <a:srgbClr val="FFCC99"/>
          </a:solidFill>
        </p:spPr>
        <p:txBody>
          <a:bodyPr wrap="square" rtlCol="0">
            <a:spAutoFit/>
          </a:bodyPr>
          <a:lstStyle/>
          <a:p>
            <a:r>
              <a:rPr lang="en-GB" sz="800" b="1" dirty="0">
                <a:solidFill>
                  <a:srgbClr val="4472C4"/>
                </a:solidFill>
              </a:rPr>
              <a:t>€</a:t>
            </a:r>
          </a:p>
        </p:txBody>
      </p:sp>
      <p:sp>
        <p:nvSpPr>
          <p:cNvPr id="14" name="TextBox 13">
            <a:extLst>
              <a:ext uri="{FF2B5EF4-FFF2-40B4-BE49-F238E27FC236}">
                <a16:creationId xmlns:a16="http://schemas.microsoft.com/office/drawing/2014/main" id="{CDBF69A2-2BCE-4995-93D5-19D7A6D766BC}"/>
              </a:ext>
            </a:extLst>
          </p:cNvPr>
          <p:cNvSpPr txBox="1"/>
          <p:nvPr/>
        </p:nvSpPr>
        <p:spPr>
          <a:xfrm>
            <a:off x="3658524" y="5004531"/>
            <a:ext cx="73152" cy="215444"/>
          </a:xfrm>
          <a:prstGeom prst="rect">
            <a:avLst/>
          </a:prstGeom>
          <a:solidFill>
            <a:srgbClr val="FFCC99"/>
          </a:solidFill>
        </p:spPr>
        <p:txBody>
          <a:bodyPr wrap="square" rtlCol="0">
            <a:spAutoFit/>
          </a:bodyPr>
          <a:lstStyle/>
          <a:p>
            <a:r>
              <a:rPr lang="en-GB" sz="800" b="1" dirty="0">
                <a:solidFill>
                  <a:srgbClr val="4472C4"/>
                </a:solidFill>
              </a:rPr>
              <a:t>€</a:t>
            </a:r>
          </a:p>
        </p:txBody>
      </p:sp>
    </p:spTree>
    <p:extLst>
      <p:ext uri="{BB962C8B-B14F-4D97-AF65-F5344CB8AC3E}">
        <p14:creationId xmlns:p14="http://schemas.microsoft.com/office/powerpoint/2010/main" val="41663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2CFFF12-529E-4F69-9248-375A84318810}"/>
              </a:ext>
            </a:extLst>
          </p:cNvPr>
          <p:cNvGraphicFramePr>
            <a:graphicFrameLocks noGrp="1"/>
          </p:cNvGraphicFramePr>
          <p:nvPr>
            <p:extLst>
              <p:ext uri="{D42A27DB-BD31-4B8C-83A1-F6EECF244321}">
                <p14:modId xmlns:p14="http://schemas.microsoft.com/office/powerpoint/2010/main" val="1724525214"/>
              </p:ext>
            </p:extLst>
          </p:nvPr>
        </p:nvGraphicFramePr>
        <p:xfrm>
          <a:off x="5122985" y="1463171"/>
          <a:ext cx="6356442" cy="4453065"/>
        </p:xfrm>
        <a:graphic>
          <a:graphicData uri="http://schemas.openxmlformats.org/drawingml/2006/table">
            <a:tbl>
              <a:tblPr firstRow="1" firstCol="1" bandRow="1">
                <a:tableStyleId>{16D9F66E-5EB9-4882-86FB-DCBF35E3C3E4}</a:tableStyleId>
              </a:tblPr>
              <a:tblGrid>
                <a:gridCol w="496333">
                  <a:extLst>
                    <a:ext uri="{9D8B030D-6E8A-4147-A177-3AD203B41FA5}">
                      <a16:colId xmlns:a16="http://schemas.microsoft.com/office/drawing/2014/main" val="249639506"/>
                    </a:ext>
                  </a:extLst>
                </a:gridCol>
                <a:gridCol w="3656006">
                  <a:extLst>
                    <a:ext uri="{9D8B030D-6E8A-4147-A177-3AD203B41FA5}">
                      <a16:colId xmlns:a16="http://schemas.microsoft.com/office/drawing/2014/main" val="3192046785"/>
                    </a:ext>
                  </a:extLst>
                </a:gridCol>
                <a:gridCol w="2204103">
                  <a:extLst>
                    <a:ext uri="{9D8B030D-6E8A-4147-A177-3AD203B41FA5}">
                      <a16:colId xmlns:a16="http://schemas.microsoft.com/office/drawing/2014/main" val="3753902706"/>
                    </a:ext>
                  </a:extLst>
                </a:gridCol>
              </a:tblGrid>
              <a:tr h="0">
                <a:tc gridSpan="3">
                  <a:txBody>
                    <a:bodyPr/>
                    <a:lstStyle/>
                    <a:p>
                      <a:pPr algn="ct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Information about Kids Music Classes</a:t>
                      </a: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57290360"/>
                  </a:ext>
                </a:extLst>
              </a:tr>
              <a:tr h="0">
                <a:tc>
                  <a:txBody>
                    <a:bodyPr/>
                    <a:lstStyle/>
                    <a:p>
                      <a:pPr>
                        <a:lnSpc>
                          <a:spcPct val="250000"/>
                        </a:lnSpc>
                        <a:spcAft>
                          <a:spcPts val="0"/>
                        </a:spcAft>
                      </a:pPr>
                      <a:r>
                        <a:rPr lang="en-GB" sz="1800">
                          <a:effectLst/>
                          <a:latin typeface="Andika" panose="02000000000000000000" pitchFamily="2" charset="0"/>
                          <a:ea typeface="Andika" panose="02000000000000000000" pitchFamily="2" charset="0"/>
                          <a:cs typeface="Andika" panose="02000000000000000000" pitchFamily="2" charset="0"/>
                        </a:rPr>
                        <a:t>a.</a:t>
                      </a:r>
                    </a:p>
                  </a:txBody>
                  <a:tcPr marL="68580" marR="68580" marT="0" marB="0"/>
                </a:tc>
                <a:tc>
                  <a:txBody>
                    <a:bodyPr/>
                    <a:lstStyle/>
                    <a:p>
                      <a:pPr>
                        <a:lnSpc>
                          <a:spcPct val="25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A surname</a:t>
                      </a:r>
                    </a:p>
                  </a:txBody>
                  <a:tcPr marL="68580" marR="68580" marT="0" marB="0"/>
                </a:tc>
                <a:tc>
                  <a:txBody>
                    <a:bodyPr/>
                    <a:lstStyle/>
                    <a:p>
                      <a:pP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______________</a:t>
                      </a:r>
                    </a:p>
                  </a:txBody>
                  <a:tcPr marL="68580" marR="68580" marT="0" marB="0"/>
                </a:tc>
                <a:extLst>
                  <a:ext uri="{0D108BD9-81ED-4DB2-BD59-A6C34878D82A}">
                    <a16:rowId xmlns:a16="http://schemas.microsoft.com/office/drawing/2014/main" val="890512253"/>
                  </a:ext>
                </a:extLst>
              </a:tr>
              <a:tr h="0">
                <a:tc>
                  <a:txBody>
                    <a:bodyPr/>
                    <a:lstStyle/>
                    <a:p>
                      <a:pPr>
                        <a:lnSpc>
                          <a:spcPct val="250000"/>
                        </a:lnSpc>
                        <a:spcAft>
                          <a:spcPts val="0"/>
                        </a:spcAft>
                      </a:pPr>
                      <a:r>
                        <a:rPr lang="en-GB" sz="1800">
                          <a:effectLst/>
                          <a:latin typeface="Andika" panose="02000000000000000000" pitchFamily="2" charset="0"/>
                          <a:ea typeface="Andika" panose="02000000000000000000" pitchFamily="2" charset="0"/>
                          <a:cs typeface="Andika" panose="02000000000000000000" pitchFamily="2" charset="0"/>
                        </a:rPr>
                        <a:t>b.</a:t>
                      </a:r>
                    </a:p>
                  </a:txBody>
                  <a:tcPr marL="68580" marR="68580" marT="0" marB="0"/>
                </a:tc>
                <a:tc>
                  <a:txBody>
                    <a:bodyPr/>
                    <a:lstStyle/>
                    <a:p>
                      <a:pPr>
                        <a:lnSpc>
                          <a:spcPct val="25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A day of the week</a:t>
                      </a:r>
                    </a:p>
                  </a:txBody>
                  <a:tcPr marL="68580" marR="68580" marT="0" marB="0"/>
                </a:tc>
                <a:tc>
                  <a:txBody>
                    <a:bodyPr/>
                    <a:lstStyle/>
                    <a:p>
                      <a:pP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______________</a:t>
                      </a:r>
                    </a:p>
                  </a:txBody>
                  <a:tcPr marL="68580" marR="68580" marT="0" marB="0"/>
                </a:tc>
                <a:extLst>
                  <a:ext uri="{0D108BD9-81ED-4DB2-BD59-A6C34878D82A}">
                    <a16:rowId xmlns:a16="http://schemas.microsoft.com/office/drawing/2014/main" val="2987137649"/>
                  </a:ext>
                </a:extLst>
              </a:tr>
              <a:tr h="0">
                <a:tc>
                  <a:txBody>
                    <a:bodyPr/>
                    <a:lstStyle/>
                    <a:p>
                      <a:pPr>
                        <a:lnSpc>
                          <a:spcPct val="250000"/>
                        </a:lnSpc>
                        <a:spcAft>
                          <a:spcPts val="0"/>
                        </a:spcAft>
                      </a:pPr>
                      <a:r>
                        <a:rPr lang="en-GB" sz="1800">
                          <a:effectLst/>
                          <a:latin typeface="Andika" panose="02000000000000000000" pitchFamily="2" charset="0"/>
                          <a:ea typeface="Andika" panose="02000000000000000000" pitchFamily="2" charset="0"/>
                          <a:cs typeface="Andika" panose="02000000000000000000" pitchFamily="2" charset="0"/>
                        </a:rPr>
                        <a:t>c.</a:t>
                      </a:r>
                    </a:p>
                  </a:txBody>
                  <a:tcPr marL="68580" marR="68580" marT="0" marB="0"/>
                </a:tc>
                <a:tc>
                  <a:txBody>
                    <a:bodyPr/>
                    <a:lstStyle/>
                    <a:p>
                      <a:pPr>
                        <a:lnSpc>
                          <a:spcPct val="25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the name of the school</a:t>
                      </a:r>
                    </a:p>
                  </a:txBody>
                  <a:tcPr marL="68580" marR="68580" marT="0" marB="0"/>
                </a:tc>
                <a:tc>
                  <a:txBody>
                    <a:bodyPr/>
                    <a:lstStyle/>
                    <a:p>
                      <a:pP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______________</a:t>
                      </a:r>
                    </a:p>
                  </a:txBody>
                  <a:tcPr marL="68580" marR="68580" marT="0" marB="0"/>
                </a:tc>
                <a:extLst>
                  <a:ext uri="{0D108BD9-81ED-4DB2-BD59-A6C34878D82A}">
                    <a16:rowId xmlns:a16="http://schemas.microsoft.com/office/drawing/2014/main" val="1854331896"/>
                  </a:ext>
                </a:extLst>
              </a:tr>
              <a:tr h="0">
                <a:tc>
                  <a:txBody>
                    <a:bodyPr/>
                    <a:lstStyle/>
                    <a:p>
                      <a:pPr>
                        <a:lnSpc>
                          <a:spcPct val="250000"/>
                        </a:lnSpc>
                        <a:spcAft>
                          <a:spcPts val="0"/>
                        </a:spcAft>
                      </a:pPr>
                      <a:r>
                        <a:rPr lang="en-GB" sz="1800">
                          <a:effectLst/>
                          <a:latin typeface="Andika" panose="02000000000000000000" pitchFamily="2" charset="0"/>
                          <a:ea typeface="Andika" panose="02000000000000000000" pitchFamily="2" charset="0"/>
                          <a:cs typeface="Andika" panose="02000000000000000000" pitchFamily="2" charset="0"/>
                        </a:rPr>
                        <a:t>4.</a:t>
                      </a:r>
                    </a:p>
                  </a:txBody>
                  <a:tcPr marL="68580" marR="68580" marT="0" marB="0"/>
                </a:tc>
                <a:tc>
                  <a:txBody>
                    <a:bodyPr/>
                    <a:lstStyle/>
                    <a:p>
                      <a:pPr>
                        <a:lnSpc>
                          <a:spcPct val="25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time</a:t>
                      </a:r>
                    </a:p>
                  </a:txBody>
                  <a:tcPr marL="68580" marR="68580" marT="0" marB="0"/>
                </a:tc>
                <a:tc>
                  <a:txBody>
                    <a:bodyPr/>
                    <a:lstStyle/>
                    <a:p>
                      <a:pP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______________</a:t>
                      </a:r>
                    </a:p>
                  </a:txBody>
                  <a:tcPr marL="68580" marR="68580" marT="0" marB="0"/>
                </a:tc>
                <a:extLst>
                  <a:ext uri="{0D108BD9-81ED-4DB2-BD59-A6C34878D82A}">
                    <a16:rowId xmlns:a16="http://schemas.microsoft.com/office/drawing/2014/main" val="2484629773"/>
                  </a:ext>
                </a:extLst>
              </a:tr>
              <a:tr h="0">
                <a:tc>
                  <a:txBody>
                    <a:bodyPr/>
                    <a:lstStyle/>
                    <a:p>
                      <a:pPr>
                        <a:lnSpc>
                          <a:spcPct val="250000"/>
                        </a:lnSpc>
                        <a:spcAft>
                          <a:spcPts val="0"/>
                        </a:spcAft>
                      </a:pPr>
                      <a:r>
                        <a:rPr lang="en-GB" sz="1800">
                          <a:effectLst/>
                          <a:latin typeface="Andika" panose="02000000000000000000" pitchFamily="2" charset="0"/>
                          <a:ea typeface="Andika" panose="02000000000000000000" pitchFamily="2" charset="0"/>
                          <a:cs typeface="Andika" panose="02000000000000000000" pitchFamily="2" charset="0"/>
                        </a:rPr>
                        <a:t>5.</a:t>
                      </a:r>
                    </a:p>
                  </a:txBody>
                  <a:tcPr marL="68580" marR="68580" marT="0" marB="0"/>
                </a:tc>
                <a:tc>
                  <a:txBody>
                    <a:bodyPr/>
                    <a:lstStyle/>
                    <a:p>
                      <a:pPr>
                        <a:lnSpc>
                          <a:spcPct val="25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telephone number</a:t>
                      </a:r>
                    </a:p>
                  </a:txBody>
                  <a:tcPr marL="68580" marR="68580" marT="0" marB="0"/>
                </a:tc>
                <a:tc>
                  <a:txBody>
                    <a:bodyPr/>
                    <a:lstStyle/>
                    <a:p>
                      <a:pPr>
                        <a:lnSpc>
                          <a:spcPct val="250000"/>
                        </a:lnSpc>
                        <a:spcAft>
                          <a:spcPts val="0"/>
                        </a:spcAft>
                      </a:pPr>
                      <a:r>
                        <a:rPr lang="en-GB" sz="1800" dirty="0">
                          <a:effectLst/>
                          <a:latin typeface="Andika" panose="02000000000000000000" pitchFamily="2" charset="0"/>
                          <a:ea typeface="Andika" panose="02000000000000000000" pitchFamily="2" charset="0"/>
                          <a:cs typeface="Andika" panose="02000000000000000000" pitchFamily="2" charset="0"/>
                        </a:rPr>
                        <a:t>______________</a:t>
                      </a:r>
                    </a:p>
                  </a:txBody>
                  <a:tcPr marL="68580" marR="68580" marT="0" marB="0"/>
                </a:tc>
                <a:extLst>
                  <a:ext uri="{0D108BD9-81ED-4DB2-BD59-A6C34878D82A}">
                    <a16:rowId xmlns:a16="http://schemas.microsoft.com/office/drawing/2014/main" val="4241569737"/>
                  </a:ext>
                </a:extLst>
              </a:tr>
            </a:tbl>
          </a:graphicData>
        </a:graphic>
      </p:graphicFrame>
      <p:pic>
        <p:nvPicPr>
          <p:cNvPr id="9" name="Picture 8" descr="Kids Music Classes">
            <a:extLst>
              <a:ext uri="{FF2B5EF4-FFF2-40B4-BE49-F238E27FC236}">
                <a16:creationId xmlns:a16="http://schemas.microsoft.com/office/drawing/2014/main" id="{00F0769B-81AA-46B4-B740-B0990D3AEA24}"/>
              </a:ext>
            </a:extLst>
          </p:cNvPr>
          <p:cNvPicPr/>
          <p:nvPr/>
        </p:nvPicPr>
        <p:blipFill rotWithShape="1">
          <a:blip r:embed="rId4">
            <a:extLst>
              <a:ext uri="{28A0092B-C50C-407E-A947-70E740481C1C}">
                <a14:useLocalDpi xmlns:a14="http://schemas.microsoft.com/office/drawing/2010/main" val="0"/>
              </a:ext>
            </a:extLst>
          </a:blip>
          <a:srcRect b="4620"/>
          <a:stretch/>
        </p:blipFill>
        <p:spPr bwMode="auto">
          <a:xfrm>
            <a:off x="596229" y="668216"/>
            <a:ext cx="4288250" cy="5521568"/>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77F5CC36-9601-495D-984D-8C4270552207}"/>
              </a:ext>
            </a:extLst>
          </p:cNvPr>
          <p:cNvSpPr/>
          <p:nvPr/>
        </p:nvSpPr>
        <p:spPr>
          <a:xfrm>
            <a:off x="9186172" y="1991151"/>
            <a:ext cx="2293255" cy="707886"/>
          </a:xfrm>
          <a:prstGeom prst="rect">
            <a:avLst/>
          </a:prstGeom>
          <a:noFill/>
        </p:spPr>
        <p:txBody>
          <a:bodyPr wrap="none" lIns="91440" tIns="45720" rIns="91440" bIns="45720">
            <a:spAutoFit/>
          </a:bodyPr>
          <a:lstStyle/>
          <a:p>
            <a:pPr algn="ctr"/>
            <a:r>
              <a:rPr lang="en-GB" sz="4000" b="1" i="1" cap="none" spc="0" dirty="0" err="1">
                <a:ln w="22225">
                  <a:solidFill>
                    <a:schemeClr val="accent2"/>
                  </a:solidFill>
                  <a:prstDash val="solid"/>
                </a:ln>
                <a:solidFill>
                  <a:schemeClr val="accent2">
                    <a:lumMod val="40000"/>
                    <a:lumOff val="60000"/>
                  </a:schemeClr>
                </a:solidFill>
                <a:effectLst/>
              </a:rPr>
              <a:t>McCreesh</a:t>
            </a:r>
            <a:endParaRPr lang="en-GB" sz="4000" b="1" i="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55100463-BD24-47C2-B789-1BF6DABDE4BC}"/>
              </a:ext>
            </a:extLst>
          </p:cNvPr>
          <p:cNvSpPr/>
          <p:nvPr/>
        </p:nvSpPr>
        <p:spPr>
          <a:xfrm>
            <a:off x="9059599" y="2825154"/>
            <a:ext cx="2659382" cy="707886"/>
          </a:xfrm>
          <a:prstGeom prst="rect">
            <a:avLst/>
          </a:prstGeom>
          <a:noFill/>
        </p:spPr>
        <p:txBody>
          <a:bodyPr wrap="none" lIns="91440" tIns="45720" rIns="91440" bIns="45720">
            <a:spAutoFit/>
          </a:bodyPr>
          <a:lstStyle/>
          <a:p>
            <a:pPr algn="ctr"/>
            <a:r>
              <a:rPr lang="en-GB" sz="4000" b="1" i="1" cap="none" spc="0" dirty="0">
                <a:ln w="22225">
                  <a:solidFill>
                    <a:schemeClr val="accent2"/>
                  </a:solidFill>
                  <a:prstDash val="solid"/>
                </a:ln>
                <a:solidFill>
                  <a:schemeClr val="accent2">
                    <a:lumMod val="40000"/>
                    <a:lumOff val="60000"/>
                  </a:schemeClr>
                </a:solidFill>
                <a:effectLst/>
              </a:rPr>
              <a:t>Wednesday</a:t>
            </a:r>
          </a:p>
        </p:txBody>
      </p:sp>
      <p:sp>
        <p:nvSpPr>
          <p:cNvPr id="8" name="Rectangle 7">
            <a:extLst>
              <a:ext uri="{FF2B5EF4-FFF2-40B4-BE49-F238E27FC236}">
                <a16:creationId xmlns:a16="http://schemas.microsoft.com/office/drawing/2014/main" id="{E3C12167-65A7-4D3B-92A7-B3599D3B5E20}"/>
              </a:ext>
            </a:extLst>
          </p:cNvPr>
          <p:cNvSpPr/>
          <p:nvPr/>
        </p:nvSpPr>
        <p:spPr>
          <a:xfrm>
            <a:off x="8583964" y="3689703"/>
            <a:ext cx="2897460" cy="523220"/>
          </a:xfrm>
          <a:prstGeom prst="rect">
            <a:avLst/>
          </a:prstGeom>
          <a:noFill/>
        </p:spPr>
        <p:txBody>
          <a:bodyPr wrap="none" lIns="91440" tIns="45720" rIns="91440" bIns="45720">
            <a:spAutoFit/>
          </a:bodyPr>
          <a:lstStyle/>
          <a:p>
            <a:pPr algn="ctr"/>
            <a:r>
              <a:rPr lang="en-GB" sz="2800" b="1" i="1" cap="none" spc="0" dirty="0">
                <a:ln w="22225">
                  <a:solidFill>
                    <a:schemeClr val="accent2"/>
                  </a:solidFill>
                  <a:prstDash val="solid"/>
                </a:ln>
                <a:solidFill>
                  <a:schemeClr val="accent2">
                    <a:lumMod val="40000"/>
                    <a:lumOff val="60000"/>
                  </a:schemeClr>
                </a:solidFill>
                <a:effectLst/>
              </a:rPr>
              <a:t>St Vincent De Paul</a:t>
            </a:r>
          </a:p>
        </p:txBody>
      </p:sp>
      <p:sp>
        <p:nvSpPr>
          <p:cNvPr id="10" name="Rectangle 9">
            <a:extLst>
              <a:ext uri="{FF2B5EF4-FFF2-40B4-BE49-F238E27FC236}">
                <a16:creationId xmlns:a16="http://schemas.microsoft.com/office/drawing/2014/main" id="{5F763C5F-746C-425F-AB05-AE01B4A178C2}"/>
              </a:ext>
            </a:extLst>
          </p:cNvPr>
          <p:cNvSpPr/>
          <p:nvPr/>
        </p:nvSpPr>
        <p:spPr>
          <a:xfrm>
            <a:off x="9756394" y="4452910"/>
            <a:ext cx="1388522" cy="523220"/>
          </a:xfrm>
          <a:prstGeom prst="rect">
            <a:avLst/>
          </a:prstGeom>
          <a:noFill/>
        </p:spPr>
        <p:txBody>
          <a:bodyPr wrap="none" lIns="91440" tIns="45720" rIns="91440" bIns="45720">
            <a:spAutoFit/>
          </a:bodyPr>
          <a:lstStyle/>
          <a:p>
            <a:pPr algn="ctr"/>
            <a:r>
              <a:rPr lang="en-GB" sz="2800" b="1" i="1" cap="none" spc="0" dirty="0">
                <a:ln w="22225">
                  <a:solidFill>
                    <a:schemeClr val="accent2"/>
                  </a:solidFill>
                  <a:prstDash val="solid"/>
                </a:ln>
                <a:solidFill>
                  <a:schemeClr val="accent2">
                    <a:lumMod val="40000"/>
                    <a:lumOff val="60000"/>
                  </a:schemeClr>
                </a:solidFill>
                <a:effectLst/>
              </a:rPr>
              <a:t>2.50 pm</a:t>
            </a:r>
          </a:p>
        </p:txBody>
      </p:sp>
      <p:sp>
        <p:nvSpPr>
          <p:cNvPr id="11" name="Rectangle 10">
            <a:extLst>
              <a:ext uri="{FF2B5EF4-FFF2-40B4-BE49-F238E27FC236}">
                <a16:creationId xmlns:a16="http://schemas.microsoft.com/office/drawing/2014/main" id="{CEEC29BD-D3EF-4F05-ADDB-63614B1DB7C9}"/>
              </a:ext>
            </a:extLst>
          </p:cNvPr>
          <p:cNvSpPr/>
          <p:nvPr/>
        </p:nvSpPr>
        <p:spPr>
          <a:xfrm>
            <a:off x="9135079" y="5262581"/>
            <a:ext cx="2508421" cy="523220"/>
          </a:xfrm>
          <a:prstGeom prst="rect">
            <a:avLst/>
          </a:prstGeom>
          <a:noFill/>
        </p:spPr>
        <p:txBody>
          <a:bodyPr wrap="square" lIns="91440" tIns="45720" rIns="91440" bIns="45720">
            <a:spAutoFit/>
          </a:bodyPr>
          <a:lstStyle/>
          <a:p>
            <a:pPr algn="ctr"/>
            <a:r>
              <a:rPr lang="en-GB" sz="2800" b="1" i="1" cap="none" spc="0" dirty="0">
                <a:ln w="22225">
                  <a:solidFill>
                    <a:schemeClr val="accent2"/>
                  </a:solidFill>
                  <a:prstDash val="solid"/>
                </a:ln>
                <a:solidFill>
                  <a:schemeClr val="accent2">
                    <a:lumMod val="40000"/>
                    <a:lumOff val="60000"/>
                  </a:schemeClr>
                </a:solidFill>
                <a:effectLst/>
              </a:rPr>
              <a:t>0876878006</a:t>
            </a:r>
          </a:p>
        </p:txBody>
      </p:sp>
      <p:cxnSp>
        <p:nvCxnSpPr>
          <p:cNvPr id="5" name="Straight Arrow Connector 4">
            <a:extLst>
              <a:ext uri="{FF2B5EF4-FFF2-40B4-BE49-F238E27FC236}">
                <a16:creationId xmlns:a16="http://schemas.microsoft.com/office/drawing/2014/main" id="{D4D6E722-0685-4136-B7B6-CFF0E68EFE9B}"/>
              </a:ext>
            </a:extLst>
          </p:cNvPr>
          <p:cNvCxnSpPr>
            <a:cxnSpLocks/>
          </p:cNvCxnSpPr>
          <p:nvPr/>
        </p:nvCxnSpPr>
        <p:spPr>
          <a:xfrm>
            <a:off x="3608173" y="4111674"/>
            <a:ext cx="481913" cy="68247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4CAC1166-0605-418F-8AD9-1ADB230F23F1}"/>
              </a:ext>
            </a:extLst>
          </p:cNvPr>
          <p:cNvCxnSpPr>
            <a:cxnSpLocks/>
          </p:cNvCxnSpPr>
          <p:nvPr/>
        </p:nvCxnSpPr>
        <p:spPr>
          <a:xfrm>
            <a:off x="1771136" y="4976130"/>
            <a:ext cx="481913" cy="68247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930C8F28-39FF-4496-8E21-25C2C176A9A1}"/>
              </a:ext>
            </a:extLst>
          </p:cNvPr>
          <p:cNvCxnSpPr>
            <a:cxnSpLocks/>
          </p:cNvCxnSpPr>
          <p:nvPr/>
        </p:nvCxnSpPr>
        <p:spPr>
          <a:xfrm>
            <a:off x="508856" y="4726083"/>
            <a:ext cx="481913" cy="68247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68DC6012-5829-4F2E-B470-6EE4EF4934A5}"/>
              </a:ext>
            </a:extLst>
          </p:cNvPr>
          <p:cNvCxnSpPr>
            <a:cxnSpLocks/>
          </p:cNvCxnSpPr>
          <p:nvPr/>
        </p:nvCxnSpPr>
        <p:spPr>
          <a:xfrm>
            <a:off x="3695289" y="4976130"/>
            <a:ext cx="481913" cy="68247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a:extLst>
              <a:ext uri="{FF2B5EF4-FFF2-40B4-BE49-F238E27FC236}">
                <a16:creationId xmlns:a16="http://schemas.microsoft.com/office/drawing/2014/main" id="{F00CF0FB-296E-45F3-AFE1-49FC9E550CB5}"/>
              </a:ext>
            </a:extLst>
          </p:cNvPr>
          <p:cNvCxnSpPr>
            <a:cxnSpLocks/>
          </p:cNvCxnSpPr>
          <p:nvPr/>
        </p:nvCxnSpPr>
        <p:spPr>
          <a:xfrm>
            <a:off x="1436056" y="5304035"/>
            <a:ext cx="481913" cy="68247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081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rimary School Chess Club Flyer Template | PosterMyWall">
            <a:extLst>
              <a:ext uri="{FF2B5EF4-FFF2-40B4-BE49-F238E27FC236}">
                <a16:creationId xmlns:a16="http://schemas.microsoft.com/office/drawing/2014/main" id="{05DC7F8B-7EC6-4F16-95F8-5756AA6A20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4680" y="832155"/>
            <a:ext cx="4292302" cy="5193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Table 1">
            <a:extLst>
              <a:ext uri="{FF2B5EF4-FFF2-40B4-BE49-F238E27FC236}">
                <a16:creationId xmlns:a16="http://schemas.microsoft.com/office/drawing/2014/main" id="{4A33CA17-C1AE-4095-8EB9-78435D30F32E}"/>
              </a:ext>
            </a:extLst>
          </p:cNvPr>
          <p:cNvGraphicFramePr>
            <a:graphicFrameLocks noGrp="1"/>
          </p:cNvGraphicFramePr>
          <p:nvPr>
            <p:extLst>
              <p:ext uri="{D42A27DB-BD31-4B8C-83A1-F6EECF244321}">
                <p14:modId xmlns:p14="http://schemas.microsoft.com/office/powerpoint/2010/main" val="3536929764"/>
              </p:ext>
            </p:extLst>
          </p:nvPr>
        </p:nvGraphicFramePr>
        <p:xfrm>
          <a:off x="5276335" y="681937"/>
          <a:ext cx="6686321" cy="4513710"/>
        </p:xfrm>
        <a:graphic>
          <a:graphicData uri="http://schemas.openxmlformats.org/drawingml/2006/table">
            <a:tbl>
              <a:tblPr firstRow="1" firstCol="1" bandRow="1">
                <a:tableStyleId>{5940675A-B579-460E-94D1-54222C63F5DA}</a:tableStyleId>
              </a:tblPr>
              <a:tblGrid>
                <a:gridCol w="345989">
                  <a:extLst>
                    <a:ext uri="{9D8B030D-6E8A-4147-A177-3AD203B41FA5}">
                      <a16:colId xmlns:a16="http://schemas.microsoft.com/office/drawing/2014/main" val="4082472627"/>
                    </a:ext>
                  </a:extLst>
                </a:gridCol>
                <a:gridCol w="6340332">
                  <a:extLst>
                    <a:ext uri="{9D8B030D-6E8A-4147-A177-3AD203B41FA5}">
                      <a16:colId xmlns:a16="http://schemas.microsoft.com/office/drawing/2014/main" val="2397811939"/>
                    </a:ext>
                  </a:extLst>
                </a:gridCol>
              </a:tblGrid>
              <a:tr h="0">
                <a:tc>
                  <a:txBody>
                    <a:bodyPr/>
                    <a:lstStyle/>
                    <a:p>
                      <a:pPr>
                        <a:lnSpc>
                          <a:spcPct val="200000"/>
                        </a:lnSpc>
                        <a:spcAft>
                          <a:spcPts val="800"/>
                        </a:spcAft>
                      </a:pPr>
                      <a:r>
                        <a:rPr lang="en-GB" sz="1800">
                          <a:effectLst/>
                          <a:latin typeface="Andika" panose="02000000000000000000" pitchFamily="2" charset="0"/>
                          <a:ea typeface="Andika" panose="02000000000000000000" pitchFamily="2" charset="0"/>
                          <a:cs typeface="Andika" panose="02000000000000000000" pitchFamily="2" charset="0"/>
                        </a:rPr>
                        <a:t>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Huston Elementary School is a school for (teenagers, young children, toddlers).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1594826"/>
                  </a:ext>
                </a:extLst>
              </a:tr>
              <a:tr h="0">
                <a:tc>
                  <a:txBody>
                    <a:bodyPr/>
                    <a:lstStyle/>
                    <a:p>
                      <a:pPr>
                        <a:lnSpc>
                          <a:spcPct val="200000"/>
                        </a:lnSpc>
                        <a:spcAft>
                          <a:spcPts val="800"/>
                        </a:spcAft>
                      </a:pPr>
                      <a:r>
                        <a:rPr lang="en-GB" sz="1800">
                          <a:effectLst/>
                          <a:latin typeface="Andika" panose="02000000000000000000" pitchFamily="2" charset="0"/>
                          <a:ea typeface="Andika" panose="02000000000000000000" pitchFamily="2" charset="0"/>
                          <a:cs typeface="Andika" panose="02000000000000000000" pitchFamily="2" charset="0"/>
                        </a:rPr>
                        <a:t>b.</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You can play chess (with teachers, with other children, against the computer).</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5311719"/>
                  </a:ext>
                </a:extLst>
              </a:tr>
              <a:tr h="0">
                <a:tc>
                  <a:txBody>
                    <a:bodyPr/>
                    <a:lstStyle/>
                    <a:p>
                      <a:pPr>
                        <a:lnSpc>
                          <a:spcPct val="200000"/>
                        </a:lnSpc>
                        <a:spcAft>
                          <a:spcPts val="800"/>
                        </a:spcAft>
                      </a:pPr>
                      <a:r>
                        <a:rPr lang="en-GB" sz="1800">
                          <a:effectLst/>
                          <a:latin typeface="Andika" panose="02000000000000000000" pitchFamily="2" charset="0"/>
                          <a:ea typeface="Andika" panose="02000000000000000000" pitchFamily="2" charset="0"/>
                          <a:cs typeface="Andika" panose="02000000000000000000" pitchFamily="2" charset="0"/>
                        </a:rPr>
                        <a:t>c</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They accept children (older than 7 years, less than 9 years, of all ages).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01116631"/>
                  </a:ext>
                </a:extLst>
              </a:tr>
              <a:tr h="0">
                <a:tc>
                  <a:txBody>
                    <a:bodyPr/>
                    <a:lstStyle/>
                    <a:p>
                      <a:pPr>
                        <a:lnSpc>
                          <a:spcPct val="200000"/>
                        </a:lnSpc>
                        <a:spcAft>
                          <a:spcPts val="800"/>
                        </a:spcAft>
                      </a:pPr>
                      <a:r>
                        <a:rPr lang="en-GB" sz="1800">
                          <a:effectLst/>
                          <a:latin typeface="Andika" panose="02000000000000000000" pitchFamily="2" charset="0"/>
                          <a:ea typeface="Andika" panose="02000000000000000000" pitchFamily="2" charset="0"/>
                          <a:cs typeface="Andika" panose="02000000000000000000" pitchFamily="2" charset="0"/>
                        </a:rPr>
                        <a:t>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Each child pays $10 (once, for every session, every week).</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066921"/>
                  </a:ext>
                </a:extLst>
              </a:tr>
              <a:tr h="0">
                <a:tc>
                  <a:txBody>
                    <a:bodyPr/>
                    <a:lstStyle/>
                    <a:p>
                      <a:pPr>
                        <a:lnSpc>
                          <a:spcPct val="200000"/>
                        </a:lnSpc>
                        <a:spcAft>
                          <a:spcPts val="800"/>
                        </a:spcAft>
                      </a:pPr>
                      <a:r>
                        <a:rPr lang="en-GB" sz="1800">
                          <a:effectLst/>
                          <a:latin typeface="Andika" panose="02000000000000000000" pitchFamily="2" charset="0"/>
                          <a:ea typeface="Andika" panose="02000000000000000000" pitchFamily="2" charset="0"/>
                          <a:cs typeface="Andika" panose="02000000000000000000" pitchFamily="2" charset="0"/>
                        </a:rPr>
                        <a:t>e.</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 The club will be held in the (music room, hall, library).</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239628"/>
                  </a:ext>
                </a:extLst>
              </a:tr>
              <a:tr h="0">
                <a:tc>
                  <a:txBody>
                    <a:bodyPr/>
                    <a:lstStyle/>
                    <a:p>
                      <a:pPr>
                        <a:lnSpc>
                          <a:spcPct val="200000"/>
                        </a:lnSpc>
                        <a:spcAft>
                          <a:spcPts val="800"/>
                        </a:spcAft>
                      </a:pPr>
                      <a:endParaRPr lang="en-GB" sz="18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200000"/>
                        </a:lnSpc>
                        <a:spcAft>
                          <a:spcPts val="800"/>
                        </a:spcAft>
                      </a:pPr>
                      <a:r>
                        <a:rPr lang="en-GB" sz="1800" dirty="0">
                          <a:effectLst/>
                          <a:latin typeface="Andika" panose="02000000000000000000" pitchFamily="2" charset="0"/>
                          <a:ea typeface="Andika" panose="02000000000000000000" pitchFamily="2" charset="0"/>
                          <a:cs typeface="Andika" panose="02000000000000000000" pitchFamily="2"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9680638"/>
                  </a:ext>
                </a:extLst>
              </a:tr>
            </a:tbl>
          </a:graphicData>
        </a:graphic>
      </p:graphicFrame>
      <p:cxnSp>
        <p:nvCxnSpPr>
          <p:cNvPr id="4" name="Straight Connector 3">
            <a:extLst>
              <a:ext uri="{FF2B5EF4-FFF2-40B4-BE49-F238E27FC236}">
                <a16:creationId xmlns:a16="http://schemas.microsoft.com/office/drawing/2014/main" id="{44F32870-2032-470F-A9C2-D1D94504B093}"/>
              </a:ext>
            </a:extLst>
          </p:cNvPr>
          <p:cNvCxnSpPr>
            <a:cxnSpLocks/>
          </p:cNvCxnSpPr>
          <p:nvPr/>
        </p:nvCxnSpPr>
        <p:spPr>
          <a:xfrm>
            <a:off x="7278130" y="1705232"/>
            <a:ext cx="9885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713C9FE-F8B6-40B0-89A5-AD9178BC1A70}"/>
              </a:ext>
            </a:extLst>
          </p:cNvPr>
          <p:cNvSpPr/>
          <p:nvPr/>
        </p:nvSpPr>
        <p:spPr>
          <a:xfrm>
            <a:off x="2248930" y="832155"/>
            <a:ext cx="1371600" cy="5765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53CE9A7-94BC-42E2-B051-291F8DA9CAA4}"/>
              </a:ext>
            </a:extLst>
          </p:cNvPr>
          <p:cNvCxnSpPr>
            <a:cxnSpLocks/>
          </p:cNvCxnSpPr>
          <p:nvPr/>
        </p:nvCxnSpPr>
        <p:spPr>
          <a:xfrm>
            <a:off x="9419968" y="2178908"/>
            <a:ext cx="20223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60AE5C4-DAAB-487F-9110-141C614B38A3}"/>
              </a:ext>
            </a:extLst>
          </p:cNvPr>
          <p:cNvSpPr/>
          <p:nvPr/>
        </p:nvSpPr>
        <p:spPr>
          <a:xfrm>
            <a:off x="2574324" y="2854411"/>
            <a:ext cx="1371600" cy="2718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61DC178D-E674-4D3E-8E99-2A96AB32BA6B}"/>
              </a:ext>
            </a:extLst>
          </p:cNvPr>
          <p:cNvCxnSpPr>
            <a:cxnSpLocks/>
          </p:cNvCxnSpPr>
          <p:nvPr/>
        </p:nvCxnSpPr>
        <p:spPr>
          <a:xfrm>
            <a:off x="6402858" y="3752335"/>
            <a:ext cx="11224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F07F9E9-CE6D-46AF-AE86-B304B269EA0C}"/>
              </a:ext>
            </a:extLst>
          </p:cNvPr>
          <p:cNvSpPr/>
          <p:nvPr/>
        </p:nvSpPr>
        <p:spPr>
          <a:xfrm>
            <a:off x="1929713" y="3616411"/>
            <a:ext cx="1802028" cy="2718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48E04990-03E8-4F19-B0C5-AF7047C3F1B4}"/>
              </a:ext>
            </a:extLst>
          </p:cNvPr>
          <p:cNvCxnSpPr>
            <a:cxnSpLocks/>
          </p:cNvCxnSpPr>
          <p:nvPr/>
        </p:nvCxnSpPr>
        <p:spPr>
          <a:xfrm>
            <a:off x="7855560" y="4213654"/>
            <a:ext cx="6981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52F9F698-4DCC-4276-8E14-64560182D889}"/>
              </a:ext>
            </a:extLst>
          </p:cNvPr>
          <p:cNvSpPr/>
          <p:nvPr/>
        </p:nvSpPr>
        <p:spPr>
          <a:xfrm>
            <a:off x="1929713" y="3480487"/>
            <a:ext cx="1802028" cy="2718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7B0FCCDD-B3FB-4E9B-A19C-D4793B6F2976}"/>
              </a:ext>
            </a:extLst>
          </p:cNvPr>
          <p:cNvCxnSpPr>
            <a:cxnSpLocks/>
          </p:cNvCxnSpPr>
          <p:nvPr/>
        </p:nvCxnSpPr>
        <p:spPr>
          <a:xfrm>
            <a:off x="10590522" y="4699686"/>
            <a:ext cx="6981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666967C-719C-4499-BD17-ACE8187E8D0E}"/>
              </a:ext>
            </a:extLst>
          </p:cNvPr>
          <p:cNvSpPr/>
          <p:nvPr/>
        </p:nvSpPr>
        <p:spPr>
          <a:xfrm>
            <a:off x="996778" y="5552304"/>
            <a:ext cx="1802028" cy="3665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3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816244A-3A61-4108-B39E-A368B4C1B848}"/>
              </a:ext>
            </a:extLst>
          </p:cNvPr>
          <p:cNvSpPr/>
          <p:nvPr/>
        </p:nvSpPr>
        <p:spPr>
          <a:xfrm>
            <a:off x="808575" y="839630"/>
            <a:ext cx="10574849" cy="4820359"/>
          </a:xfrm>
          <a:prstGeom prst="rect">
            <a:avLst/>
          </a:prstGeom>
          <a:solidFill>
            <a:schemeClr val="bg2"/>
          </a:solidFill>
          <a:ln w="38100">
            <a:solidFill>
              <a:schemeClr val="tx1">
                <a:lumMod val="65000"/>
                <a:lumOff val="35000"/>
              </a:schemeClr>
            </a:solidFill>
          </a:ln>
        </p:spPr>
        <p:txBody>
          <a:bodyPr wrap="square">
            <a:spAutoFit/>
          </a:bodyPr>
          <a:lstStyle/>
          <a:p>
            <a:pPr>
              <a:lnSpc>
                <a:spcPct val="200000"/>
              </a:lnSpc>
              <a:spcAft>
                <a:spcPts val="800"/>
              </a:spcAft>
            </a:pPr>
            <a:r>
              <a:rPr lang="en-GB" sz="2000" dirty="0">
                <a:latin typeface="Andika" panose="02000000000000000000" pitchFamily="2" charset="0"/>
                <a:ea typeface="Times New Roman" panose="02020603050405020304" pitchFamily="18" charset="0"/>
              </a:rPr>
              <a:t>B.4. Answer these questions.</a:t>
            </a:r>
            <a:endParaRPr lang="en-GB" sz="2000" dirty="0">
              <a:latin typeface="Times New Roman" panose="02020603050405020304" pitchFamily="18" charset="0"/>
              <a:ea typeface="Times New Roman" panose="02020603050405020304" pitchFamily="18" charset="0"/>
            </a:endParaRPr>
          </a:p>
          <a:p>
            <a:pPr>
              <a:lnSpc>
                <a:spcPct val="200000"/>
              </a:lnSpc>
              <a:spcAft>
                <a:spcPts val="800"/>
              </a:spcAft>
            </a:pPr>
            <a:r>
              <a:rPr lang="en-GB" sz="2000" dirty="0">
                <a:latin typeface="Andika" panose="02000000000000000000" pitchFamily="2" charset="0"/>
                <a:ea typeface="Times New Roman" panose="02020603050405020304" pitchFamily="18" charset="0"/>
              </a:rPr>
              <a:t>a) Which of these clubs would you join?   ______________________________</a:t>
            </a:r>
            <a:endParaRPr lang="en-GB" sz="2000" dirty="0">
              <a:latin typeface="Times New Roman" panose="02020603050405020304" pitchFamily="18" charset="0"/>
              <a:ea typeface="Times New Roman" panose="02020603050405020304" pitchFamily="18" charset="0"/>
            </a:endParaRPr>
          </a:p>
          <a:p>
            <a:pPr marL="180340" indent="-180340">
              <a:lnSpc>
                <a:spcPct val="200000"/>
              </a:lnSpc>
              <a:spcAft>
                <a:spcPts val="800"/>
              </a:spcAft>
            </a:pPr>
            <a:r>
              <a:rPr lang="en-GB" sz="2000" dirty="0">
                <a:latin typeface="Andika" panose="02000000000000000000" pitchFamily="2" charset="0"/>
                <a:ea typeface="Times New Roman" panose="02020603050405020304" pitchFamily="18" charset="0"/>
              </a:rPr>
              <a:t>b) Why? ______________________________________________________</a:t>
            </a:r>
            <a:endParaRPr lang="en-GB" sz="2000" dirty="0">
              <a:latin typeface="Times New Roman" panose="02020603050405020304" pitchFamily="18" charset="0"/>
              <a:ea typeface="Times New Roman" panose="02020603050405020304" pitchFamily="18" charset="0"/>
            </a:endParaRPr>
          </a:p>
          <a:p>
            <a:pPr marL="180340" indent="-180340">
              <a:lnSpc>
                <a:spcPct val="200000"/>
              </a:lnSpc>
              <a:spcAft>
                <a:spcPts val="800"/>
              </a:spcAft>
            </a:pPr>
            <a:r>
              <a:rPr lang="en-GB" sz="2000" dirty="0">
                <a:latin typeface="Andika" panose="02000000000000000000" pitchFamily="2" charset="0"/>
                <a:ea typeface="Times New Roman" panose="02020603050405020304" pitchFamily="18" charset="0"/>
              </a:rPr>
              <a:t>c) Give </a:t>
            </a:r>
            <a:r>
              <a:rPr lang="en-GB" sz="2000" u="sng" dirty="0">
                <a:latin typeface="Andika" panose="02000000000000000000" pitchFamily="2" charset="0"/>
                <a:ea typeface="Times New Roman" panose="02020603050405020304" pitchFamily="18" charset="0"/>
              </a:rPr>
              <a:t>one</a:t>
            </a:r>
            <a:r>
              <a:rPr lang="en-GB" sz="2000" dirty="0">
                <a:latin typeface="Andika" panose="02000000000000000000" pitchFamily="2" charset="0"/>
                <a:ea typeface="Times New Roman" panose="02020603050405020304" pitchFamily="18" charset="0"/>
              </a:rPr>
              <a:t> example of how you can get more information about the club you wish to attend</a:t>
            </a:r>
            <a:endParaRPr lang="en-GB" sz="2000" dirty="0">
              <a:latin typeface="Times New Roman" panose="02020603050405020304" pitchFamily="18" charset="0"/>
              <a:ea typeface="Times New Roman" panose="02020603050405020304" pitchFamily="18" charset="0"/>
            </a:endParaRPr>
          </a:p>
          <a:p>
            <a:pPr marL="180340">
              <a:lnSpc>
                <a:spcPct val="200000"/>
              </a:lnSpc>
              <a:spcAft>
                <a:spcPts val="800"/>
              </a:spcAft>
            </a:pPr>
            <a:r>
              <a:rPr lang="en-GB" sz="2000" dirty="0">
                <a:latin typeface="Andika" panose="02000000000000000000" pitchFamily="2" charset="0"/>
                <a:ea typeface="Times New Roman" panose="02020603050405020304" pitchFamily="18" charset="0"/>
              </a:rPr>
              <a:t>______________________________________________________</a:t>
            </a:r>
          </a:p>
          <a:p>
            <a:pPr marL="180340">
              <a:lnSpc>
                <a:spcPct val="200000"/>
              </a:lnSpc>
              <a:spcAft>
                <a:spcPts val="800"/>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9476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10023233" cy="90169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and respond to a non-fiction text.</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identify the purpose and </a:t>
              </a:r>
              <a:r>
                <a:rPr lang="en-GB" sz="3200" b="1" dirty="0">
                  <a:latin typeface="Andika" panose="02000000000000000000" pitchFamily="2" charset="0"/>
                  <a:ea typeface="Andika" panose="02000000000000000000" pitchFamily="2" charset="0"/>
                  <a:cs typeface="Andika" panose="02000000000000000000" pitchFamily="2" charset="0"/>
                </a:rPr>
                <a:t>who it is aimed for</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GB" sz="3200" b="1"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answer questions about the text.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Task 1: Reading a Time-Table</a:t>
            </a:r>
          </a:p>
        </p:txBody>
      </p:sp>
      <p:sp>
        <p:nvSpPr>
          <p:cNvPr id="2" name="Arrow: Right 1">
            <a:extLst>
              <a:ext uri="{FF2B5EF4-FFF2-40B4-BE49-F238E27FC236}">
                <a16:creationId xmlns:a16="http://schemas.microsoft.com/office/drawing/2014/main" id="{FF2182F1-236B-4356-A612-103A30E9CF1E}"/>
              </a:ext>
            </a:extLst>
          </p:cNvPr>
          <p:cNvSpPr/>
          <p:nvPr/>
        </p:nvSpPr>
        <p:spPr>
          <a:xfrm>
            <a:off x="880090" y="2415866"/>
            <a:ext cx="1672766" cy="3273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 name="Arrow: Right 8">
            <a:extLst>
              <a:ext uri="{FF2B5EF4-FFF2-40B4-BE49-F238E27FC236}">
                <a16:creationId xmlns:a16="http://schemas.microsoft.com/office/drawing/2014/main" id="{EC3A284B-DF15-4A1B-9AF8-91B4AA62143C}"/>
              </a:ext>
            </a:extLst>
          </p:cNvPr>
          <p:cNvSpPr/>
          <p:nvPr/>
        </p:nvSpPr>
        <p:spPr>
          <a:xfrm rot="2111530">
            <a:off x="791494" y="3098293"/>
            <a:ext cx="1116322" cy="3327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D00F48E-296B-49E4-8D4A-40648D1C0F28}"/>
              </a:ext>
            </a:extLst>
          </p:cNvPr>
          <p:cNvSpPr/>
          <p:nvPr/>
        </p:nvSpPr>
        <p:spPr>
          <a:xfrm>
            <a:off x="1629508" y="3001108"/>
            <a:ext cx="8979877" cy="1500554"/>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31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Task 1: Reading a Table</a:t>
            </a:r>
          </a:p>
        </p:txBody>
      </p:sp>
      <p:sp>
        <p:nvSpPr>
          <p:cNvPr id="5" name="Rectangle 4">
            <a:extLst>
              <a:ext uri="{FF2B5EF4-FFF2-40B4-BE49-F238E27FC236}">
                <a16:creationId xmlns:a16="http://schemas.microsoft.com/office/drawing/2014/main" id="{BD00F48E-296B-49E4-8D4A-40648D1C0F28}"/>
              </a:ext>
            </a:extLst>
          </p:cNvPr>
          <p:cNvSpPr/>
          <p:nvPr/>
        </p:nvSpPr>
        <p:spPr>
          <a:xfrm>
            <a:off x="2954216" y="2332892"/>
            <a:ext cx="1430216" cy="3868616"/>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6E1DD4D-8183-4200-88B8-D8C666A28440}"/>
              </a:ext>
            </a:extLst>
          </p:cNvPr>
          <p:cNvSpPr/>
          <p:nvPr/>
        </p:nvSpPr>
        <p:spPr>
          <a:xfrm>
            <a:off x="4399328" y="2332892"/>
            <a:ext cx="1778734" cy="3868616"/>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ADDD21D-F8D7-40C5-8A92-4F3A72A895F7}"/>
              </a:ext>
            </a:extLst>
          </p:cNvPr>
          <p:cNvSpPr/>
          <p:nvPr/>
        </p:nvSpPr>
        <p:spPr>
          <a:xfrm>
            <a:off x="6192958" y="2332892"/>
            <a:ext cx="1450488" cy="3868616"/>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FE97F26-D7E1-45BB-9AF4-11A95BA4E4C6}"/>
              </a:ext>
            </a:extLst>
          </p:cNvPr>
          <p:cNvSpPr/>
          <p:nvPr/>
        </p:nvSpPr>
        <p:spPr>
          <a:xfrm>
            <a:off x="7666431" y="2346787"/>
            <a:ext cx="1450488" cy="3868616"/>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09EABE1-79EC-43C8-928E-074BA02EED7B}"/>
              </a:ext>
            </a:extLst>
          </p:cNvPr>
          <p:cNvSpPr/>
          <p:nvPr/>
        </p:nvSpPr>
        <p:spPr>
          <a:xfrm>
            <a:off x="9154800" y="2332892"/>
            <a:ext cx="1450488" cy="3868616"/>
          </a:xfrm>
          <a:prstGeom prst="rect">
            <a:avLst/>
          </a:prstGeom>
          <a:solidFill>
            <a:srgbClr val="99FF33">
              <a:alpha val="29020"/>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96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06CBCBE-C582-4057-8756-D923FD0D3F0F}"/>
              </a:ext>
            </a:extLst>
          </p:cNvPr>
          <p:cNvSpPr/>
          <p:nvPr/>
        </p:nvSpPr>
        <p:spPr>
          <a:xfrm>
            <a:off x="970610" y="1065389"/>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kern="1200" dirty="0">
                <a:latin typeface="Letters for Learners" pitchFamily="2" charset="0"/>
                <a:ea typeface="Andika" panose="02000000000000000000" pitchFamily="2" charset="0"/>
                <a:cs typeface="Andika" panose="02000000000000000000" pitchFamily="2" charset="0"/>
              </a:rPr>
              <a:t>1. Who do you think made this timetable? (author)</a:t>
            </a:r>
            <a:endParaRPr lang="en-US" sz="4800" b="1" kern="1200" dirty="0">
              <a:latin typeface="Letters for Learners" pitchFamily="2" charset="0"/>
              <a:ea typeface="Andika" panose="02000000000000000000" pitchFamily="2" charset="0"/>
              <a:cs typeface="Andika" panose="02000000000000000000" pitchFamily="2" charset="0"/>
            </a:endParaRPr>
          </a:p>
        </p:txBody>
      </p:sp>
      <p:sp>
        <p:nvSpPr>
          <p:cNvPr id="18" name="Freeform: Shape 17">
            <a:extLst>
              <a:ext uri="{FF2B5EF4-FFF2-40B4-BE49-F238E27FC236}">
                <a16:creationId xmlns:a16="http://schemas.microsoft.com/office/drawing/2014/main" id="{2AF582C8-9660-4F47-AC53-6577B0BAC133}"/>
              </a:ext>
            </a:extLst>
          </p:cNvPr>
          <p:cNvSpPr/>
          <p:nvPr/>
        </p:nvSpPr>
        <p:spPr>
          <a:xfrm>
            <a:off x="970607" y="4343538"/>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CC66FF"/>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dirty="0">
                <a:latin typeface="Letters for Learners" pitchFamily="2" charset="0"/>
                <a:ea typeface="Andika" panose="02000000000000000000" pitchFamily="2" charset="0"/>
                <a:cs typeface="Andika" panose="02000000000000000000" pitchFamily="2" charset="0"/>
              </a:rPr>
              <a:t>3. Why did they make it? (purpose)</a:t>
            </a:r>
            <a:endParaRPr lang="en-US" sz="4800" b="1" kern="1200" dirty="0">
              <a:latin typeface="Letters for Learners" pitchFamily="2" charset="0"/>
              <a:ea typeface="Andika" panose="02000000000000000000" pitchFamily="2" charset="0"/>
              <a:cs typeface="Andika" panose="02000000000000000000" pitchFamily="2" charset="0"/>
            </a:endParaRPr>
          </a:p>
        </p:txBody>
      </p:sp>
      <p:sp>
        <p:nvSpPr>
          <p:cNvPr id="19" name="Freeform: Shape 18">
            <a:extLst>
              <a:ext uri="{FF2B5EF4-FFF2-40B4-BE49-F238E27FC236}">
                <a16:creationId xmlns:a16="http://schemas.microsoft.com/office/drawing/2014/main" id="{3B2EE98A-D5B4-4C92-A219-EB5AF3AAF7FC}"/>
              </a:ext>
            </a:extLst>
          </p:cNvPr>
          <p:cNvSpPr/>
          <p:nvPr/>
        </p:nvSpPr>
        <p:spPr>
          <a:xfrm>
            <a:off x="970607" y="2704463"/>
            <a:ext cx="9791175"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92D05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4800" b="1" dirty="0">
                <a:latin typeface="Letters for Learners" pitchFamily="2" charset="0"/>
                <a:ea typeface="Andika" panose="02000000000000000000" pitchFamily="2" charset="0"/>
                <a:cs typeface="Andika" panose="02000000000000000000" pitchFamily="2" charset="0"/>
              </a:rPr>
              <a:t>2. Who will read it?  Who is it for? (audience)</a:t>
            </a:r>
            <a:endParaRPr lang="en-US" sz="4800" b="1" kern="1200" dirty="0">
              <a:latin typeface="Letters for Learners"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21501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495A550-7F50-4B55-AC52-922EDA2073F3}"/>
              </a:ext>
            </a:extLst>
          </p:cNvPr>
          <p:cNvGraphicFramePr>
            <a:graphicFrameLocks noGrp="1"/>
          </p:cNvGraphicFramePr>
          <p:nvPr>
            <p:extLst>
              <p:ext uri="{D42A27DB-BD31-4B8C-83A1-F6EECF244321}">
                <p14:modId xmlns:p14="http://schemas.microsoft.com/office/powerpoint/2010/main" val="4041320229"/>
              </p:ext>
            </p:extLst>
          </p:nvPr>
        </p:nvGraphicFramePr>
        <p:xfrm>
          <a:off x="613317" y="677664"/>
          <a:ext cx="11000400" cy="5891851"/>
        </p:xfrm>
        <a:graphic>
          <a:graphicData uri="http://schemas.openxmlformats.org/drawingml/2006/table">
            <a:tbl>
              <a:tblPr firstRow="1" bandRow="1">
                <a:tableStyleId>{8799B23B-EC83-4686-B30A-512413B5E67A}</a:tableStyleId>
              </a:tblPr>
              <a:tblGrid>
                <a:gridCol w="8180329">
                  <a:extLst>
                    <a:ext uri="{9D8B030D-6E8A-4147-A177-3AD203B41FA5}">
                      <a16:colId xmlns:a16="http://schemas.microsoft.com/office/drawing/2014/main" val="1755459146"/>
                    </a:ext>
                  </a:extLst>
                </a:gridCol>
                <a:gridCol w="1506711">
                  <a:extLst>
                    <a:ext uri="{9D8B030D-6E8A-4147-A177-3AD203B41FA5}">
                      <a16:colId xmlns:a16="http://schemas.microsoft.com/office/drawing/2014/main" val="3658670404"/>
                    </a:ext>
                  </a:extLst>
                </a:gridCol>
                <a:gridCol w="1313360">
                  <a:extLst>
                    <a:ext uri="{9D8B030D-6E8A-4147-A177-3AD203B41FA5}">
                      <a16:colId xmlns:a16="http://schemas.microsoft.com/office/drawing/2014/main" val="3597324110"/>
                    </a:ext>
                  </a:extLst>
                </a:gridCol>
              </a:tblGrid>
              <a:tr h="370840">
                <a:tc>
                  <a:txBody>
                    <a:bodyPr/>
                    <a:lstStyle/>
                    <a:p>
                      <a:pPr>
                        <a:lnSpc>
                          <a:spcPct val="150000"/>
                        </a:lnSpc>
                        <a:spcAft>
                          <a:spcPts val="0"/>
                        </a:spcAft>
                      </a:pP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True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2299801"/>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Mark practices four kinds of sports.    </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3332781"/>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On Monday Mark rides his bike for an hour.</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3538691"/>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On Tuesday mark plays tennis.</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6930263"/>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On Wednesday Mark plays the guitar.</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2817401"/>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Marks spends half an hour reading on Thursday.</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3766642"/>
                  </a:ext>
                </a:extLst>
              </a:tr>
              <a:tr h="370840">
                <a:tc>
                  <a:txBody>
                    <a:bodyPr/>
                    <a:lstStyle/>
                    <a:p>
                      <a:pPr>
                        <a:lnSpc>
                          <a:spcPct val="150000"/>
                        </a:lnSpc>
                        <a:spcAft>
                          <a:spcPts val="0"/>
                        </a:spcAft>
                      </a:pPr>
                      <a:r>
                        <a:rPr lang="en-GB" sz="2400" dirty="0">
                          <a:effectLst/>
                          <a:latin typeface="Andika" panose="02000000000000000000" pitchFamily="2" charset="0"/>
                          <a:ea typeface="Times New Roman" panose="02020603050405020304" pitchFamily="18" charset="0"/>
                        </a:rPr>
                        <a:t>Every Friday, Mark visits his grandpa between 4 to 5 pm.</a:t>
                      </a:r>
                      <a:endParaRPr lang="en-GB"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8642096"/>
                  </a:ext>
                </a:extLst>
              </a:tr>
            </a:tbl>
          </a:graphicData>
        </a:graphic>
      </p:graphicFrame>
      <p:pic>
        <p:nvPicPr>
          <p:cNvPr id="1026" name="Picture 2" descr="Bright Green Tick clip art - vector clip art online, royalty free ... -  ClipArt Best - ClipArt Best">
            <a:extLst>
              <a:ext uri="{FF2B5EF4-FFF2-40B4-BE49-F238E27FC236}">
                <a16:creationId xmlns:a16="http://schemas.microsoft.com/office/drawing/2014/main" id="{4704570F-691B-4439-A9A3-379E01B82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991" y="1364137"/>
            <a:ext cx="972235" cy="1011757"/>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Daily calendar">
            <a:hlinkClick r:id="rId4" action="ppaction://hlinksldjump"/>
            <a:extLst>
              <a:ext uri="{FF2B5EF4-FFF2-40B4-BE49-F238E27FC236}">
                <a16:creationId xmlns:a16="http://schemas.microsoft.com/office/drawing/2014/main" id="{ED419C4E-5C99-47B2-A37E-654431C318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2165" y="1645742"/>
            <a:ext cx="579318" cy="579318"/>
          </a:xfrm>
          <a:prstGeom prst="rect">
            <a:avLst/>
          </a:prstGeom>
        </p:spPr>
      </p:pic>
      <p:pic>
        <p:nvPicPr>
          <p:cNvPr id="13" name="Graphic 12" descr="Daily calendar">
            <a:hlinkClick r:id="rId7" action="ppaction://hlinksldjump"/>
            <a:extLst>
              <a:ext uri="{FF2B5EF4-FFF2-40B4-BE49-F238E27FC236}">
                <a16:creationId xmlns:a16="http://schemas.microsoft.com/office/drawing/2014/main" id="{6E154D06-0442-4E42-AF0A-9D6F40FE1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2682" y="2434533"/>
            <a:ext cx="579318" cy="579318"/>
          </a:xfrm>
          <a:prstGeom prst="rect">
            <a:avLst/>
          </a:prstGeom>
        </p:spPr>
      </p:pic>
      <p:pic>
        <p:nvPicPr>
          <p:cNvPr id="15" name="Picture 2" descr="Bright Green Tick clip art - vector clip art online, royalty free ... -  ClipArt Best - ClipArt Best">
            <a:extLst>
              <a:ext uri="{FF2B5EF4-FFF2-40B4-BE49-F238E27FC236}">
                <a16:creationId xmlns:a16="http://schemas.microsoft.com/office/drawing/2014/main" id="{6C83C417-DA47-4F3E-B7FC-F78B815E7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413" y="2108360"/>
            <a:ext cx="972235" cy="1011757"/>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Daily calendar">
            <a:hlinkClick r:id="rId8" action="ppaction://hlinksldjump"/>
            <a:extLst>
              <a:ext uri="{FF2B5EF4-FFF2-40B4-BE49-F238E27FC236}">
                <a16:creationId xmlns:a16="http://schemas.microsoft.com/office/drawing/2014/main" id="{6E3D1BE8-3543-4410-9804-E87829CCFE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2682" y="3403030"/>
            <a:ext cx="579318" cy="579318"/>
          </a:xfrm>
          <a:prstGeom prst="rect">
            <a:avLst/>
          </a:prstGeom>
        </p:spPr>
      </p:pic>
      <p:pic>
        <p:nvPicPr>
          <p:cNvPr id="19" name="Picture 2" descr="Bright Green Tick clip art - vector clip art online, royalty free ... -  ClipArt Best - ClipArt Best">
            <a:extLst>
              <a:ext uri="{FF2B5EF4-FFF2-40B4-BE49-F238E27FC236}">
                <a16:creationId xmlns:a16="http://schemas.microsoft.com/office/drawing/2014/main" id="{B626B156-D82B-42DF-8BFA-4784F1640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413" y="3027907"/>
            <a:ext cx="972235" cy="1011757"/>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Daily calendar">
            <a:hlinkClick r:id="rId9" action="ppaction://hlinksldjump"/>
            <a:extLst>
              <a:ext uri="{FF2B5EF4-FFF2-40B4-BE49-F238E27FC236}">
                <a16:creationId xmlns:a16="http://schemas.microsoft.com/office/drawing/2014/main" id="{3FC110E5-EC58-411B-A040-47097DFF44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2682" y="4191821"/>
            <a:ext cx="579318" cy="579318"/>
          </a:xfrm>
          <a:prstGeom prst="rect">
            <a:avLst/>
          </a:prstGeom>
        </p:spPr>
      </p:pic>
      <p:pic>
        <p:nvPicPr>
          <p:cNvPr id="22" name="Picture 2" descr="Bright Green Tick clip art - vector clip art online, royalty free ... -  ClipArt Best - ClipArt Best">
            <a:extLst>
              <a:ext uri="{FF2B5EF4-FFF2-40B4-BE49-F238E27FC236}">
                <a16:creationId xmlns:a16="http://schemas.microsoft.com/office/drawing/2014/main" id="{375511A3-90E2-4D28-BD35-5DC7ECECB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8281" y="3809381"/>
            <a:ext cx="972235" cy="1011757"/>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Daily calendar">
            <a:hlinkClick r:id="rId9" action="ppaction://hlinksldjump"/>
            <a:extLst>
              <a:ext uri="{FF2B5EF4-FFF2-40B4-BE49-F238E27FC236}">
                <a16:creationId xmlns:a16="http://schemas.microsoft.com/office/drawing/2014/main" id="{683BF8B4-ECBF-4969-B694-345BB4026A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12682" y="5054052"/>
            <a:ext cx="579318" cy="579318"/>
          </a:xfrm>
          <a:prstGeom prst="rect">
            <a:avLst/>
          </a:prstGeom>
        </p:spPr>
      </p:pic>
      <p:pic>
        <p:nvPicPr>
          <p:cNvPr id="24" name="Picture 2" descr="Bright Green Tick clip art - vector clip art online, royalty free ... -  ClipArt Best - ClipArt Best">
            <a:extLst>
              <a:ext uri="{FF2B5EF4-FFF2-40B4-BE49-F238E27FC236}">
                <a16:creationId xmlns:a16="http://schemas.microsoft.com/office/drawing/2014/main" id="{9C892B2E-8A24-4DA9-B460-8748744CD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991" y="4621613"/>
            <a:ext cx="972235" cy="1011757"/>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Daily calendar">
            <a:hlinkClick r:id="rId10" action="ppaction://hlinksldjump"/>
            <a:extLst>
              <a:ext uri="{FF2B5EF4-FFF2-40B4-BE49-F238E27FC236}">
                <a16:creationId xmlns:a16="http://schemas.microsoft.com/office/drawing/2014/main" id="{81C39401-32BF-496B-BB2F-7E1FF4542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29743" y="5853320"/>
            <a:ext cx="579318" cy="579318"/>
          </a:xfrm>
          <a:prstGeom prst="rect">
            <a:avLst/>
          </a:prstGeom>
        </p:spPr>
      </p:pic>
      <p:pic>
        <p:nvPicPr>
          <p:cNvPr id="26" name="Picture 2" descr="Bright Green Tick clip art - vector clip art online, royalty free ... -  ClipArt Best - ClipArt Best">
            <a:extLst>
              <a:ext uri="{FF2B5EF4-FFF2-40B4-BE49-F238E27FC236}">
                <a16:creationId xmlns:a16="http://schemas.microsoft.com/office/drawing/2014/main" id="{3B48BC9E-BFDD-4BD3-89A3-7F19F3172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930" y="5420881"/>
            <a:ext cx="972235" cy="101175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A85423CB-BD39-414C-89BA-79BAC154C5F8}"/>
              </a:ext>
            </a:extLst>
          </p:cNvPr>
          <p:cNvSpPr/>
          <p:nvPr/>
        </p:nvSpPr>
        <p:spPr>
          <a:xfrm>
            <a:off x="-17061" y="32353"/>
            <a:ext cx="12192000" cy="80494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Title 1">
            <a:extLst>
              <a:ext uri="{FF2B5EF4-FFF2-40B4-BE49-F238E27FC236}">
                <a16:creationId xmlns:a16="http://schemas.microsoft.com/office/drawing/2014/main" id="{13A3B314-E6F6-444E-A31B-9BC510D15234}"/>
              </a:ext>
            </a:extLst>
          </p:cNvPr>
          <p:cNvSpPr txBox="1">
            <a:spLocks/>
          </p:cNvSpPr>
          <p:nvPr/>
        </p:nvSpPr>
        <p:spPr>
          <a:xfrm>
            <a:off x="462115" y="24457"/>
            <a:ext cx="10491020" cy="85755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Answer True or False</a:t>
            </a:r>
          </a:p>
        </p:txBody>
      </p:sp>
      <p:sp>
        <p:nvSpPr>
          <p:cNvPr id="5" name="Rectangle 4">
            <a:hlinkClick r:id="rId11" action="ppaction://hlinksldjump"/>
            <a:extLst>
              <a:ext uri="{FF2B5EF4-FFF2-40B4-BE49-F238E27FC236}">
                <a16:creationId xmlns:a16="http://schemas.microsoft.com/office/drawing/2014/main" id="{A2F61626-BA9A-4361-B9C4-7BB1F0F2B394}"/>
              </a:ext>
            </a:extLst>
          </p:cNvPr>
          <p:cNvSpPr/>
          <p:nvPr/>
        </p:nvSpPr>
        <p:spPr>
          <a:xfrm>
            <a:off x="10387218" y="6453941"/>
            <a:ext cx="1619414" cy="523220"/>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Task 2</a:t>
            </a:r>
          </a:p>
        </p:txBody>
      </p:sp>
    </p:spTree>
    <p:extLst>
      <p:ext uri="{BB962C8B-B14F-4D97-AF65-F5344CB8AC3E}">
        <p14:creationId xmlns:p14="http://schemas.microsoft.com/office/powerpoint/2010/main" val="35899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Mark practices four kinds of sports.</a:t>
            </a:r>
          </a:p>
        </p:txBody>
      </p:sp>
      <p:sp>
        <p:nvSpPr>
          <p:cNvPr id="2" name="Oval 1">
            <a:extLst>
              <a:ext uri="{FF2B5EF4-FFF2-40B4-BE49-F238E27FC236}">
                <a16:creationId xmlns:a16="http://schemas.microsoft.com/office/drawing/2014/main" id="{CC428EB7-39F6-42A1-9280-2FAB26771CCE}"/>
              </a:ext>
            </a:extLst>
          </p:cNvPr>
          <p:cNvSpPr/>
          <p:nvPr/>
        </p:nvSpPr>
        <p:spPr>
          <a:xfrm>
            <a:off x="4642337" y="3065254"/>
            <a:ext cx="1416674" cy="133488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8B02D15-3664-4702-8169-FB86AAB3979F}"/>
              </a:ext>
            </a:extLst>
          </p:cNvPr>
          <p:cNvSpPr/>
          <p:nvPr/>
        </p:nvSpPr>
        <p:spPr>
          <a:xfrm>
            <a:off x="2963711" y="4650185"/>
            <a:ext cx="1416674" cy="133488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B0D2C7D-AA4D-4E95-AF4E-67DD4B04F3E2}"/>
              </a:ext>
            </a:extLst>
          </p:cNvPr>
          <p:cNvSpPr/>
          <p:nvPr/>
        </p:nvSpPr>
        <p:spPr>
          <a:xfrm>
            <a:off x="2963711" y="3079757"/>
            <a:ext cx="1416674" cy="133488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6EBD0A3-DBEF-4FAE-985E-54AB2D7CA21A}"/>
              </a:ext>
            </a:extLst>
          </p:cNvPr>
          <p:cNvSpPr/>
          <p:nvPr/>
        </p:nvSpPr>
        <p:spPr>
          <a:xfrm>
            <a:off x="7738617" y="3065253"/>
            <a:ext cx="1416674" cy="1334887"/>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Tree>
    <p:extLst>
      <p:ext uri="{BB962C8B-B14F-4D97-AF65-F5344CB8AC3E}">
        <p14:creationId xmlns:p14="http://schemas.microsoft.com/office/powerpoint/2010/main" val="28498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AB5BD3-FAB5-43FB-BD9E-54C87ED19A4B}"/>
              </a:ext>
            </a:extLst>
          </p:cNvPr>
          <p:cNvPicPr>
            <a:picLocks noChangeAspect="1"/>
          </p:cNvPicPr>
          <p:nvPr/>
        </p:nvPicPr>
        <p:blipFill>
          <a:blip r:embed="rId3"/>
          <a:stretch>
            <a:fillRect/>
          </a:stretch>
        </p:blipFill>
        <p:spPr>
          <a:xfrm>
            <a:off x="1357102" y="1557278"/>
            <a:ext cx="9477795" cy="4774682"/>
          </a:xfrm>
          <a:prstGeom prst="rect">
            <a:avLst/>
          </a:prstGeom>
        </p:spPr>
      </p:pic>
      <p:sp>
        <p:nvSpPr>
          <p:cNvPr id="11" name="Rectangle 10">
            <a:extLst>
              <a:ext uri="{FF2B5EF4-FFF2-40B4-BE49-F238E27FC236}">
                <a16:creationId xmlns:a16="http://schemas.microsoft.com/office/drawing/2014/main" id="{F41B1159-530A-49FE-A200-9AAAA9855EA2}"/>
              </a:ext>
            </a:extLst>
          </p:cNvPr>
          <p:cNvSpPr/>
          <p:nvPr/>
        </p:nvSpPr>
        <p:spPr>
          <a:xfrm>
            <a:off x="0" y="231715"/>
            <a:ext cx="12192000" cy="1334887"/>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EB9DC2B4-CEA0-461B-A7E6-6108A89D2D53}"/>
              </a:ext>
            </a:extLst>
          </p:cNvPr>
          <p:cNvSpPr>
            <a:spLocks noGrp="1"/>
          </p:cNvSpPr>
          <p:nvPr>
            <p:ph type="title"/>
          </p:nvPr>
        </p:nvSpPr>
        <p:spPr>
          <a:xfrm>
            <a:off x="462115" y="24456"/>
            <a:ext cx="10491020" cy="1325563"/>
          </a:xfrm>
        </p:spPr>
        <p:txBody>
          <a:bodyPr>
            <a:normAutofit fontScale="90000"/>
          </a:bodyPr>
          <a:lstStyle/>
          <a:p>
            <a:pPr>
              <a:lnSpc>
                <a:spcPct val="150000"/>
              </a:lnSpc>
              <a:spcAft>
                <a:spcPts val="0"/>
              </a:spcAft>
            </a:pPr>
            <a:r>
              <a:rPr lang="en-GB" dirty="0">
                <a:latin typeface="Andika" panose="02000000000000000000" pitchFamily="2" charset="0"/>
                <a:ea typeface="Times New Roman" panose="02020603050405020304" pitchFamily="18" charset="0"/>
              </a:rPr>
              <a:t>On Monday Mark rides his bike for an hour.</a:t>
            </a:r>
            <a:endParaRPr lang="en-GB" dirty="0">
              <a:latin typeface="Times New Roman" panose="02020603050405020304" pitchFamily="18" charset="0"/>
              <a:ea typeface="Times New Roman" panose="02020603050405020304" pitchFamily="18" charset="0"/>
            </a:endParaRPr>
          </a:p>
        </p:txBody>
      </p:sp>
      <p:pic>
        <p:nvPicPr>
          <p:cNvPr id="19" name="Graphic 18" descr="Daily calendar">
            <a:hlinkClick r:id="rId4" action="ppaction://hlinksldjump"/>
            <a:extLst>
              <a:ext uri="{FF2B5EF4-FFF2-40B4-BE49-F238E27FC236}">
                <a16:creationId xmlns:a16="http://schemas.microsoft.com/office/drawing/2014/main" id="{E584E9A9-4A66-40A2-B74B-FBCD6C9B9E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85283" y="5695413"/>
            <a:ext cx="579318" cy="579318"/>
          </a:xfrm>
          <a:prstGeom prst="rect">
            <a:avLst/>
          </a:prstGeom>
        </p:spPr>
      </p:pic>
      <p:sp>
        <p:nvSpPr>
          <p:cNvPr id="4" name="Arrow: Down 3">
            <a:extLst>
              <a:ext uri="{FF2B5EF4-FFF2-40B4-BE49-F238E27FC236}">
                <a16:creationId xmlns:a16="http://schemas.microsoft.com/office/drawing/2014/main" id="{689C4E42-5C2E-4E12-BA90-FADBEC1592C7}"/>
              </a:ext>
            </a:extLst>
          </p:cNvPr>
          <p:cNvSpPr/>
          <p:nvPr/>
        </p:nvSpPr>
        <p:spPr>
          <a:xfrm>
            <a:off x="3529076" y="1598364"/>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BCB7474C-F395-4B95-88B1-5045E543FE22}"/>
              </a:ext>
            </a:extLst>
          </p:cNvPr>
          <p:cNvSpPr/>
          <p:nvPr/>
        </p:nvSpPr>
        <p:spPr>
          <a:xfrm rot="18494644">
            <a:off x="1488044" y="4343294"/>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411B6630-4767-429B-A09B-38BEA19F5C84}"/>
              </a:ext>
            </a:extLst>
          </p:cNvPr>
          <p:cNvSpPr/>
          <p:nvPr/>
        </p:nvSpPr>
        <p:spPr>
          <a:xfrm rot="1359933">
            <a:off x="3933798" y="4118826"/>
            <a:ext cx="480646" cy="9495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74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54B3E-4411-4115-9B4A-4A94B1DDB29A}">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531C5-2780-48E1-B7EA-96EA2D7ACE15}">
  <ds:schemaRef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3D9C867-6D43-4300-B8D8-2C883BC46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497</TotalTime>
  <Words>816</Words>
  <Application>Microsoft Office PowerPoint</Application>
  <PresentationFormat>Widescreen</PresentationFormat>
  <Paragraphs>151</Paragraphs>
  <Slides>23</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Andika</vt:lpstr>
      <vt:lpstr>Calibri</vt:lpstr>
      <vt:lpstr>Times New Roman</vt:lpstr>
      <vt:lpstr>Letters for Learners</vt:lpstr>
      <vt:lpstr>Calibri Light</vt:lpstr>
      <vt:lpstr>KG Neatly Printed</vt:lpstr>
      <vt:lpstr>Arial</vt:lpstr>
      <vt:lpstr>Office Theme</vt:lpstr>
      <vt:lpstr>1_Office Theme</vt:lpstr>
      <vt:lpstr>Hobbies and Free Time</vt:lpstr>
      <vt:lpstr>Notes for the Educator</vt:lpstr>
      <vt:lpstr>I am learning how to read and respond to a non-fiction text.</vt:lpstr>
      <vt:lpstr>Task 1: Reading a Time-Table</vt:lpstr>
      <vt:lpstr>Task 1: Reading a Table</vt:lpstr>
      <vt:lpstr>PowerPoint Presentation</vt:lpstr>
      <vt:lpstr>PowerPoint Presentation</vt:lpstr>
      <vt:lpstr>Mark practices four kinds of sports.</vt:lpstr>
      <vt:lpstr>On Monday Mark rides his bike for an hour.</vt:lpstr>
      <vt:lpstr>On Tuesday mark plays tennis.</vt:lpstr>
      <vt:lpstr>On Wednesday Mark plays the guitar.</vt:lpstr>
      <vt:lpstr>Marks spends half an hour reading on Thursday.</vt:lpstr>
      <vt:lpstr>Every Friday, Mark visits his grandpa between 4 to 5 pm.</vt:lpstr>
      <vt:lpstr>Task 2: Reading a Poster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Around Us</dc:title>
  <dc:creator>urieth aquilina</dc:creator>
  <cp:lastModifiedBy>urieth aquilina</cp:lastModifiedBy>
  <cp:revision>1</cp:revision>
  <dcterms:created xsi:type="dcterms:W3CDTF">2021-05-25T12:41:27Z</dcterms:created>
  <dcterms:modified xsi:type="dcterms:W3CDTF">2021-08-25T12:47:03Z</dcterms:modified>
</cp:coreProperties>
</file>