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5"/>
  </p:notesMasterIdLst>
  <p:sldIdLst>
    <p:sldId id="449" r:id="rId5"/>
    <p:sldId id="307" r:id="rId6"/>
    <p:sldId id="339" r:id="rId7"/>
    <p:sldId id="328" r:id="rId8"/>
    <p:sldId id="375" r:id="rId9"/>
    <p:sldId id="461" r:id="rId10"/>
    <p:sldId id="463" r:id="rId11"/>
    <p:sldId id="462" r:id="rId12"/>
    <p:sldId id="465" r:id="rId13"/>
    <p:sldId id="466" r:id="rId14"/>
    <p:sldId id="467" r:id="rId15"/>
    <p:sldId id="468" r:id="rId16"/>
    <p:sldId id="469" r:id="rId17"/>
    <p:sldId id="470" r:id="rId18"/>
    <p:sldId id="396" r:id="rId19"/>
    <p:sldId id="397" r:id="rId20"/>
    <p:sldId id="472" r:id="rId21"/>
    <p:sldId id="473" r:id="rId22"/>
    <p:sldId id="474" r:id="rId23"/>
    <p:sldId id="398" r:id="rId24"/>
    <p:sldId id="282" r:id="rId25"/>
    <p:sldId id="475" r:id="rId26"/>
    <p:sldId id="476" r:id="rId27"/>
    <p:sldId id="471" r:id="rId28"/>
    <p:sldId id="477" r:id="rId29"/>
    <p:sldId id="478" r:id="rId30"/>
    <p:sldId id="479" r:id="rId31"/>
    <p:sldId id="480" r:id="rId32"/>
    <p:sldId id="460" r:id="rId33"/>
    <p:sldId id="329" r:id="rId34"/>
  </p:sldIdLst>
  <p:sldSz cx="12192000" cy="6858000"/>
  <p:notesSz cx="6858000" cy="9144000"/>
  <p:embeddedFontLst>
    <p:embeddedFont>
      <p:font typeface="Aharoni" panose="02010803020104030203" pitchFamily="2" charset="-79"/>
      <p:bold r:id="rId36"/>
    </p:embeddedFont>
    <p:embeddedFont>
      <p:font typeface="Andika" panose="02000000000000000000" pitchFamily="2" charset="0"/>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Cavolini" panose="03000502040302020204" pitchFamily="66" charset="0"/>
      <p:regular r:id="rId44"/>
      <p:bold r:id="rId45"/>
      <p:italic r:id="rId46"/>
      <p:boldItalic r:id="rId47"/>
    </p:embeddedFont>
    <p:embeddedFont>
      <p:font typeface="KG Neatly Printed" panose="02000506000000020003" pitchFamily="2" charset="0"/>
      <p:regular r:id="rId48"/>
    </p:embeddedFont>
    <p:embeddedFont>
      <p:font typeface="MV Boli" panose="0200050003020009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CCFFCC"/>
    <a:srgbClr val="36EAE6"/>
    <a:srgbClr val="CC66FF"/>
    <a:srgbClr val="4472C4"/>
    <a:srgbClr val="FF99FF"/>
    <a:srgbClr val="000000"/>
    <a:srgbClr val="FFFFFF"/>
    <a:srgbClr val="66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CB661-F1B7-44AA-8383-7F739203EF56}" v="15" dt="2021-07-14T08:18:29.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7" autoAdjust="0"/>
    <p:restoredTop sz="69511" autoAdjust="0"/>
  </p:normalViewPr>
  <p:slideViewPr>
    <p:cSldViewPr snapToGrid="0">
      <p:cViewPr varScale="1">
        <p:scale>
          <a:sx n="56" d="100"/>
          <a:sy n="56" d="100"/>
        </p:scale>
        <p:origin x="1291"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601DC108-C58D-4EF7-9557-06A1CC4DE32A}"/>
    <pc:docChg chg="undo custSel addSld delSld modSld sldOrd">
      <pc:chgData name="Urieth Attard" userId="75441522-1268-482d-b74b-a084f810ee66" providerId="ADAL" clId="{601DC108-C58D-4EF7-9557-06A1CC4DE32A}" dt="2021-04-26T06:58:21.438" v="5051" actId="478"/>
      <pc:docMkLst>
        <pc:docMk/>
      </pc:docMkLst>
      <pc:sldChg chg="addSp delSp modSp delAnim modAnim modNotesTx">
        <pc:chgData name="Urieth Attard" userId="75441522-1268-482d-b74b-a084f810ee66" providerId="ADAL" clId="{601DC108-C58D-4EF7-9557-06A1CC4DE32A}" dt="2021-04-22T18:28:16.421" v="4862" actId="6549"/>
        <pc:sldMkLst>
          <pc:docMk/>
          <pc:sldMk cId="2463884550" sldId="282"/>
        </pc:sldMkLst>
        <pc:spChg chg="add mod">
          <ac:chgData name="Urieth Attard" userId="75441522-1268-482d-b74b-a084f810ee66" providerId="ADAL" clId="{601DC108-C58D-4EF7-9557-06A1CC4DE32A}" dt="2021-04-16T17:39:19.120" v="3246" actId="14100"/>
          <ac:spMkLst>
            <pc:docMk/>
            <pc:sldMk cId="2463884550" sldId="282"/>
            <ac:spMk id="2" creationId="{E968DD88-F21C-45AB-8638-AD5C92944A9C}"/>
          </ac:spMkLst>
        </pc:spChg>
        <pc:spChg chg="add del">
          <ac:chgData name="Urieth Attard" userId="75441522-1268-482d-b74b-a084f810ee66" providerId="ADAL" clId="{601DC108-C58D-4EF7-9557-06A1CC4DE32A}" dt="2021-04-20T18:34:09.679" v="3846" actId="11529"/>
          <ac:spMkLst>
            <pc:docMk/>
            <pc:sldMk cId="2463884550" sldId="282"/>
            <ac:spMk id="3" creationId="{73722E70-A978-4B3D-B033-58F588A6F0B9}"/>
          </ac:spMkLst>
        </pc:spChg>
        <pc:spChg chg="del">
          <ac:chgData name="Urieth Attard" userId="75441522-1268-482d-b74b-a084f810ee66" providerId="ADAL" clId="{601DC108-C58D-4EF7-9557-06A1CC4DE32A}" dt="2021-04-16T17:36:10.433" v="3168" actId="478"/>
          <ac:spMkLst>
            <pc:docMk/>
            <pc:sldMk cId="2463884550" sldId="282"/>
            <ac:spMk id="4" creationId="{82769B07-9CAF-49E1-8EDF-2EA278CD4DA0}"/>
          </ac:spMkLst>
        </pc:spChg>
        <pc:spChg chg="add mod">
          <ac:chgData name="Urieth Attard" userId="75441522-1268-482d-b74b-a084f810ee66" providerId="ADAL" clId="{601DC108-C58D-4EF7-9557-06A1CC4DE32A}" dt="2021-04-20T18:34:34.566" v="3849" actId="208"/>
          <ac:spMkLst>
            <pc:docMk/>
            <pc:sldMk cId="2463884550" sldId="282"/>
            <ac:spMk id="4" creationId="{EC6F6A80-4650-460F-A3BF-B0B9AB43AEAB}"/>
          </ac:spMkLst>
        </pc:spChg>
        <pc:spChg chg="add del">
          <ac:chgData name="Urieth Attard" userId="75441522-1268-482d-b74b-a084f810ee66" providerId="ADAL" clId="{601DC108-C58D-4EF7-9557-06A1CC4DE32A}" dt="2021-04-20T18:34:46.127" v="3851" actId="11529"/>
          <ac:spMkLst>
            <pc:docMk/>
            <pc:sldMk cId="2463884550" sldId="282"/>
            <ac:spMk id="5" creationId="{52475D51-D311-4165-850A-E1D2DE7BC935}"/>
          </ac:spMkLst>
        </pc:spChg>
        <pc:spChg chg="add mod">
          <ac:chgData name="Urieth Attard" userId="75441522-1268-482d-b74b-a084f810ee66" providerId="ADAL" clId="{601DC108-C58D-4EF7-9557-06A1CC4DE32A}" dt="2021-04-20T18:35:06.375" v="3854" actId="208"/>
          <ac:spMkLst>
            <pc:docMk/>
            <pc:sldMk cId="2463884550" sldId="282"/>
            <ac:spMk id="6" creationId="{BE2DA261-7CBA-4CC9-9B51-382BF3BCA663}"/>
          </ac:spMkLst>
        </pc:spChg>
        <pc:spChg chg="add mod">
          <ac:chgData name="Urieth Attard" userId="75441522-1268-482d-b74b-a084f810ee66" providerId="ADAL" clId="{601DC108-C58D-4EF7-9557-06A1CC4DE32A}" dt="2021-04-20T18:35:33.031" v="3857" actId="208"/>
          <ac:spMkLst>
            <pc:docMk/>
            <pc:sldMk cId="2463884550" sldId="282"/>
            <ac:spMk id="7" creationId="{AE26A11C-DADF-4796-95D0-05D22BB9A258}"/>
          </ac:spMkLst>
        </pc:spChg>
        <pc:spChg chg="add mod">
          <ac:chgData name="Urieth Attard" userId="75441522-1268-482d-b74b-a084f810ee66" providerId="ADAL" clId="{601DC108-C58D-4EF7-9557-06A1CC4DE32A}" dt="2021-04-20T18:35:48.509" v="3859" actId="1582"/>
          <ac:spMkLst>
            <pc:docMk/>
            <pc:sldMk cId="2463884550" sldId="282"/>
            <ac:spMk id="8" creationId="{935B0F0A-791F-4DE7-8C60-687118A12AC3}"/>
          </ac:spMkLst>
        </pc:spChg>
        <pc:spChg chg="mod">
          <ac:chgData name="Urieth Attard" userId="75441522-1268-482d-b74b-a084f810ee66" providerId="ADAL" clId="{601DC108-C58D-4EF7-9557-06A1CC4DE32A}" dt="2021-04-16T17:33:42.595" v="3131" actId="20577"/>
          <ac:spMkLst>
            <pc:docMk/>
            <pc:sldMk cId="2463884550" sldId="282"/>
            <ac:spMk id="9" creationId="{8C5D76C9-2F49-4B22-B8FA-3FE5D88A7E18}"/>
          </ac:spMkLst>
        </pc:spChg>
        <pc:spChg chg="add mod">
          <ac:chgData name="Urieth Attard" userId="75441522-1268-482d-b74b-a084f810ee66" providerId="ADAL" clId="{601DC108-C58D-4EF7-9557-06A1CC4DE32A}" dt="2021-04-20T18:36:09.414" v="3862" actId="208"/>
          <ac:spMkLst>
            <pc:docMk/>
            <pc:sldMk cId="2463884550" sldId="282"/>
            <ac:spMk id="10" creationId="{771870A8-EDE1-4F48-B012-A1344A65E7D5}"/>
          </ac:spMkLst>
        </pc:spChg>
        <pc:spChg chg="del">
          <ac:chgData name="Urieth Attard" userId="75441522-1268-482d-b74b-a084f810ee66" providerId="ADAL" clId="{601DC108-C58D-4EF7-9557-06A1CC4DE32A}" dt="2021-04-16T17:36:12.183" v="3169" actId="478"/>
          <ac:spMkLst>
            <pc:docMk/>
            <pc:sldMk cId="2463884550" sldId="282"/>
            <ac:spMk id="13" creationId="{2B26B247-BDD9-475C-8774-095782D3BF80}"/>
          </ac:spMkLst>
        </pc:spChg>
        <pc:spChg chg="del">
          <ac:chgData name="Urieth Attard" userId="75441522-1268-482d-b74b-a084f810ee66" providerId="ADAL" clId="{601DC108-C58D-4EF7-9557-06A1CC4DE32A}" dt="2021-04-16T17:36:14.943" v="3170" actId="478"/>
          <ac:spMkLst>
            <pc:docMk/>
            <pc:sldMk cId="2463884550" sldId="282"/>
            <ac:spMk id="14" creationId="{3704DB6D-C2F9-4C44-A246-1FB0FC5467E1}"/>
          </ac:spMkLst>
        </pc:spChg>
        <pc:spChg chg="del">
          <ac:chgData name="Urieth Attard" userId="75441522-1268-482d-b74b-a084f810ee66" providerId="ADAL" clId="{601DC108-C58D-4EF7-9557-06A1CC4DE32A}" dt="2021-04-16T17:36:17.311" v="3171" actId="478"/>
          <ac:spMkLst>
            <pc:docMk/>
            <pc:sldMk cId="2463884550" sldId="282"/>
            <ac:spMk id="16" creationId="{6613400A-3FE3-41A7-BB5A-F96F50DA2B41}"/>
          </ac:spMkLst>
        </pc:spChg>
        <pc:spChg chg="del">
          <ac:chgData name="Urieth Attard" userId="75441522-1268-482d-b74b-a084f810ee66" providerId="ADAL" clId="{601DC108-C58D-4EF7-9557-06A1CC4DE32A}" dt="2021-04-16T17:36:19.244" v="3172" actId="478"/>
          <ac:spMkLst>
            <pc:docMk/>
            <pc:sldMk cId="2463884550" sldId="282"/>
            <ac:spMk id="17" creationId="{DDF46BB3-9DD9-4CF1-813D-ABDF9F253E9A}"/>
          </ac:spMkLst>
        </pc:spChg>
        <pc:spChg chg="add mod">
          <ac:chgData name="Urieth Attard" userId="75441522-1268-482d-b74b-a084f810ee66" providerId="ADAL" clId="{601DC108-C58D-4EF7-9557-06A1CC4DE32A}" dt="2021-04-16T17:39:16.359" v="3245" actId="14100"/>
          <ac:spMkLst>
            <pc:docMk/>
            <pc:sldMk cId="2463884550" sldId="282"/>
            <ac:spMk id="18" creationId="{9A8CE58F-02A1-421D-9BF3-6EA5E28B7F46}"/>
          </ac:spMkLst>
        </pc:spChg>
        <pc:spChg chg="del">
          <ac:chgData name="Urieth Attard" userId="75441522-1268-482d-b74b-a084f810ee66" providerId="ADAL" clId="{601DC108-C58D-4EF7-9557-06A1CC4DE32A}" dt="2021-04-16T17:36:39.055" v="3176" actId="478"/>
          <ac:spMkLst>
            <pc:docMk/>
            <pc:sldMk cId="2463884550" sldId="282"/>
            <ac:spMk id="19" creationId="{66253C2D-437A-4A4A-B608-2B3EBD2E07E6}"/>
          </ac:spMkLst>
        </pc:spChg>
        <pc:spChg chg="del">
          <ac:chgData name="Urieth Attard" userId="75441522-1268-482d-b74b-a084f810ee66" providerId="ADAL" clId="{601DC108-C58D-4EF7-9557-06A1CC4DE32A}" dt="2021-04-16T17:36:42.078" v="3177" actId="478"/>
          <ac:spMkLst>
            <pc:docMk/>
            <pc:sldMk cId="2463884550" sldId="282"/>
            <ac:spMk id="20" creationId="{011D550F-D939-4216-898B-DBB78279ABDD}"/>
          </ac:spMkLst>
        </pc:spChg>
        <pc:spChg chg="del">
          <ac:chgData name="Urieth Attard" userId="75441522-1268-482d-b74b-a084f810ee66" providerId="ADAL" clId="{601DC108-C58D-4EF7-9557-06A1CC4DE32A}" dt="2021-04-16T17:36:22.800" v="3173" actId="478"/>
          <ac:spMkLst>
            <pc:docMk/>
            <pc:sldMk cId="2463884550" sldId="282"/>
            <ac:spMk id="21" creationId="{8BFDB4DC-F420-4972-92A4-894DFF643E13}"/>
          </ac:spMkLst>
        </pc:spChg>
        <pc:spChg chg="del">
          <ac:chgData name="Urieth Attard" userId="75441522-1268-482d-b74b-a084f810ee66" providerId="ADAL" clId="{601DC108-C58D-4EF7-9557-06A1CC4DE32A}" dt="2021-04-16T17:36:27.496" v="3175" actId="478"/>
          <ac:spMkLst>
            <pc:docMk/>
            <pc:sldMk cId="2463884550" sldId="282"/>
            <ac:spMk id="22" creationId="{1463530F-AA1E-4061-8DD8-0AF4F6C282BB}"/>
          </ac:spMkLst>
        </pc:spChg>
        <pc:spChg chg="del">
          <ac:chgData name="Urieth Attard" userId="75441522-1268-482d-b74b-a084f810ee66" providerId="ADAL" clId="{601DC108-C58D-4EF7-9557-06A1CC4DE32A}" dt="2021-04-16T17:36:25.174" v="3174" actId="478"/>
          <ac:spMkLst>
            <pc:docMk/>
            <pc:sldMk cId="2463884550" sldId="282"/>
            <ac:spMk id="23" creationId="{3989175D-BB4B-433B-AD5B-63A6D9BD9305}"/>
          </ac:spMkLst>
        </pc:spChg>
        <pc:spChg chg="add mod">
          <ac:chgData name="Urieth Attard" userId="75441522-1268-482d-b74b-a084f810ee66" providerId="ADAL" clId="{601DC108-C58D-4EF7-9557-06A1CC4DE32A}" dt="2021-04-16T17:40:22.896" v="3266" actId="207"/>
          <ac:spMkLst>
            <pc:docMk/>
            <pc:sldMk cId="2463884550" sldId="282"/>
            <ac:spMk id="24" creationId="{C13B0180-C8A2-4A61-ADA7-CE604A7039B4}"/>
          </ac:spMkLst>
        </pc:spChg>
        <pc:spChg chg="add mod">
          <ac:chgData name="Urieth Attard" userId="75441522-1268-482d-b74b-a084f810ee66" providerId="ADAL" clId="{601DC108-C58D-4EF7-9557-06A1CC4DE32A}" dt="2021-04-16T17:40:22.896" v="3266" actId="207"/>
          <ac:spMkLst>
            <pc:docMk/>
            <pc:sldMk cId="2463884550" sldId="282"/>
            <ac:spMk id="25" creationId="{92B5757A-D21F-4D29-BB1B-E3455789A775}"/>
          </ac:spMkLst>
        </pc:spChg>
        <pc:spChg chg="add mod">
          <ac:chgData name="Urieth Attard" userId="75441522-1268-482d-b74b-a084f810ee66" providerId="ADAL" clId="{601DC108-C58D-4EF7-9557-06A1CC4DE32A}" dt="2021-04-16T17:39:13.868" v="3244" actId="14100"/>
          <ac:spMkLst>
            <pc:docMk/>
            <pc:sldMk cId="2463884550" sldId="282"/>
            <ac:spMk id="26" creationId="{28E5241F-C767-4D7F-AC82-59E220577452}"/>
          </ac:spMkLst>
        </pc:spChg>
        <pc:spChg chg="add mod">
          <ac:chgData name="Urieth Attard" userId="75441522-1268-482d-b74b-a084f810ee66" providerId="ADAL" clId="{601DC108-C58D-4EF7-9557-06A1CC4DE32A}" dt="2021-04-16T17:39:10.947" v="3243" actId="14100"/>
          <ac:spMkLst>
            <pc:docMk/>
            <pc:sldMk cId="2463884550" sldId="282"/>
            <ac:spMk id="27" creationId="{CBA05031-6E7B-4043-B4F9-8E302F2EC142}"/>
          </ac:spMkLst>
        </pc:spChg>
        <pc:spChg chg="add mod">
          <ac:chgData name="Urieth Attard" userId="75441522-1268-482d-b74b-a084f810ee66" providerId="ADAL" clId="{601DC108-C58D-4EF7-9557-06A1CC4DE32A}" dt="2021-04-16T17:39:43.428" v="3262" actId="14100"/>
          <ac:spMkLst>
            <pc:docMk/>
            <pc:sldMk cId="2463884550" sldId="282"/>
            <ac:spMk id="28" creationId="{272BEDBD-0ABE-48E3-89A0-C71395518F2A}"/>
          </ac:spMkLst>
        </pc:spChg>
        <pc:spChg chg="add mod">
          <ac:chgData name="Urieth Attard" userId="75441522-1268-482d-b74b-a084f810ee66" providerId="ADAL" clId="{601DC108-C58D-4EF7-9557-06A1CC4DE32A}" dt="2021-04-16T17:40:22.896" v="3266" actId="207"/>
          <ac:spMkLst>
            <pc:docMk/>
            <pc:sldMk cId="2463884550" sldId="282"/>
            <ac:spMk id="29" creationId="{3C7D87D2-C678-4E51-A52C-FB08F6F2EC53}"/>
          </ac:spMkLst>
        </pc:spChg>
        <pc:spChg chg="add mod">
          <ac:chgData name="Urieth Attard" userId="75441522-1268-482d-b74b-a084f810ee66" providerId="ADAL" clId="{601DC108-C58D-4EF7-9557-06A1CC4DE32A}" dt="2021-04-16T17:40:22.896" v="3266" actId="207"/>
          <ac:spMkLst>
            <pc:docMk/>
            <pc:sldMk cId="2463884550" sldId="282"/>
            <ac:spMk id="30" creationId="{769B4743-5AE0-48E4-A973-BD62897E4578}"/>
          </ac:spMkLst>
        </pc:spChg>
        <pc:spChg chg="add mod">
          <ac:chgData name="Urieth Attard" userId="75441522-1268-482d-b74b-a084f810ee66" providerId="ADAL" clId="{601DC108-C58D-4EF7-9557-06A1CC4DE32A}" dt="2021-04-16T17:40:22.896" v="3266" actId="207"/>
          <ac:spMkLst>
            <pc:docMk/>
            <pc:sldMk cId="2463884550" sldId="282"/>
            <ac:spMk id="31" creationId="{B473DDD2-CD43-4A36-B9CA-2B473DC9D80F}"/>
          </ac:spMkLst>
        </pc:spChg>
      </pc:sldChg>
      <pc:sldChg chg="modSp mod modTransition modShow">
        <pc:chgData name="Urieth Attard" userId="75441522-1268-482d-b74b-a084f810ee66" providerId="ADAL" clId="{601DC108-C58D-4EF7-9557-06A1CC4DE32A}" dt="2021-04-26T06:01:15.068" v="5024"/>
        <pc:sldMkLst>
          <pc:docMk/>
          <pc:sldMk cId="4109764292" sldId="307"/>
        </pc:sldMkLst>
        <pc:spChg chg="mod">
          <ac:chgData name="Urieth Attard" userId="75441522-1268-482d-b74b-a084f810ee66" providerId="ADAL" clId="{601DC108-C58D-4EF7-9557-06A1CC4DE32A}" dt="2021-04-20T18:23:52.400" v="3578" actId="20577"/>
          <ac:spMkLst>
            <pc:docMk/>
            <pc:sldMk cId="4109764292" sldId="307"/>
            <ac:spMk id="5" creationId="{D6BE8F0F-99CA-4624-BE99-E95152857094}"/>
          </ac:spMkLst>
        </pc:spChg>
      </pc:sldChg>
      <pc:sldChg chg="modSp ord">
        <pc:chgData name="Urieth Attard" userId="75441522-1268-482d-b74b-a084f810ee66" providerId="ADAL" clId="{601DC108-C58D-4EF7-9557-06A1CC4DE32A}" dt="2021-04-20T18:27:03.900" v="3783" actId="20577"/>
        <pc:sldMkLst>
          <pc:docMk/>
          <pc:sldMk cId="2808312611" sldId="328"/>
        </pc:sldMkLst>
        <pc:spChg chg="mod">
          <ac:chgData name="Urieth Attard" userId="75441522-1268-482d-b74b-a084f810ee66" providerId="ADAL" clId="{601DC108-C58D-4EF7-9557-06A1CC4DE32A}" dt="2021-04-20T18:27:03.900" v="3783" actId="20577"/>
          <ac:spMkLst>
            <pc:docMk/>
            <pc:sldMk cId="2808312611" sldId="328"/>
            <ac:spMk id="2" creationId="{8D4ED53B-8230-4C36-9720-599714DF2D7B}"/>
          </ac:spMkLst>
        </pc:spChg>
      </pc:sldChg>
      <pc:sldChg chg="mod modTransition modShow">
        <pc:chgData name="Urieth Attard" userId="75441522-1268-482d-b74b-a084f810ee66" providerId="ADAL" clId="{601DC108-C58D-4EF7-9557-06A1CC4DE32A}" dt="2021-04-26T06:01:32.202" v="5026"/>
        <pc:sldMkLst>
          <pc:docMk/>
          <pc:sldMk cId="1857041612" sldId="329"/>
        </pc:sldMkLst>
      </pc:sldChg>
      <pc:sldChg chg="modSp modNotesTx">
        <pc:chgData name="Urieth Attard" userId="75441522-1268-482d-b74b-a084f810ee66" providerId="ADAL" clId="{601DC108-C58D-4EF7-9557-06A1CC4DE32A}" dt="2021-04-26T06:02:23.667" v="5030" actId="6549"/>
        <pc:sldMkLst>
          <pc:docMk/>
          <pc:sldMk cId="321655695" sldId="339"/>
        </pc:sldMkLst>
        <pc:spChg chg="mod">
          <ac:chgData name="Urieth Attard" userId="75441522-1268-482d-b74b-a084f810ee66" providerId="ADAL" clId="{601DC108-C58D-4EF7-9557-06A1CC4DE32A}" dt="2021-04-20T18:24:57.045" v="3655" actId="207"/>
          <ac:spMkLst>
            <pc:docMk/>
            <pc:sldMk cId="321655695" sldId="339"/>
            <ac:spMk id="10" creationId="{B7CDDD64-0628-40AD-AD0C-AF681282AB55}"/>
          </ac:spMkLst>
        </pc:spChg>
        <pc:spChg chg="mod">
          <ac:chgData name="Urieth Attard" userId="75441522-1268-482d-b74b-a084f810ee66" providerId="ADAL" clId="{601DC108-C58D-4EF7-9557-06A1CC4DE32A}" dt="2021-04-20T18:25:16.740" v="3666" actId="207"/>
          <ac:spMkLst>
            <pc:docMk/>
            <pc:sldMk cId="321655695" sldId="339"/>
            <ac:spMk id="18" creationId="{11518BAE-E875-483C-963D-5D3950BA1193}"/>
          </ac:spMkLst>
        </pc:spChg>
        <pc:spChg chg="mod">
          <ac:chgData name="Urieth Attard" userId="75441522-1268-482d-b74b-a084f810ee66" providerId="ADAL" clId="{601DC108-C58D-4EF7-9557-06A1CC4DE32A}" dt="2021-04-20T18:25:51.662" v="3719" actId="207"/>
          <ac:spMkLst>
            <pc:docMk/>
            <pc:sldMk cId="321655695" sldId="339"/>
            <ac:spMk id="19" creationId="{2F723DD9-10DD-42C5-9958-EA9548BB0D7D}"/>
          </ac:spMkLst>
        </pc:spChg>
        <pc:spChg chg="mod">
          <ac:chgData name="Urieth Attard" userId="75441522-1268-482d-b74b-a084f810ee66" providerId="ADAL" clId="{601DC108-C58D-4EF7-9557-06A1CC4DE32A}" dt="2021-04-20T18:26:03.730" v="3728" actId="1076"/>
          <ac:spMkLst>
            <pc:docMk/>
            <pc:sldMk cId="321655695" sldId="339"/>
            <ac:spMk id="20" creationId="{6F64D10C-62FF-4ECC-8936-AB1E9AF9221C}"/>
          </ac:spMkLst>
        </pc:spChg>
        <pc:spChg chg="mod">
          <ac:chgData name="Urieth Attard" userId="75441522-1268-482d-b74b-a084f810ee66" providerId="ADAL" clId="{601DC108-C58D-4EF7-9557-06A1CC4DE32A}" dt="2021-04-20T18:26:46.306" v="3772" actId="207"/>
          <ac:spMkLst>
            <pc:docMk/>
            <pc:sldMk cId="321655695" sldId="339"/>
            <ac:spMk id="21" creationId="{9C0DE3E3-53D4-41A0-97D7-2214EF85A4DE}"/>
          </ac:spMkLst>
        </pc:spChg>
      </pc:sldChg>
    </pc:docChg>
  </pc:docChgLst>
  <pc:docChgLst>
    <pc:chgData name="Urieth Attard" userId="75441522-1268-482d-b74b-a084f810ee66" providerId="ADAL" clId="{DFB373E3-36AF-4CF0-B028-D983585EFBA4}"/>
    <pc:docChg chg="undo redo custSel mod addSld delSld modSld sldOrd">
      <pc:chgData name="Urieth Attard" userId="75441522-1268-482d-b74b-a084f810ee66" providerId="ADAL" clId="{DFB373E3-36AF-4CF0-B028-D983585EFBA4}" dt="2021-06-11T20:46:31.560" v="10266" actId="20577"/>
      <pc:docMkLst>
        <pc:docMk/>
      </pc:docMkLst>
      <pc:sldChg chg="addSp modSp ord modAnim">
        <pc:chgData name="Urieth Attard" userId="75441522-1268-482d-b74b-a084f810ee66" providerId="ADAL" clId="{DFB373E3-36AF-4CF0-B028-D983585EFBA4}" dt="2021-06-07T21:52:54.879" v="1560" actId="20577"/>
        <pc:sldMkLst>
          <pc:docMk/>
          <pc:sldMk cId="2463884550" sldId="282"/>
        </pc:sldMkLst>
        <pc:spChg chg="mod">
          <ac:chgData name="Urieth Attard" userId="75441522-1268-482d-b74b-a084f810ee66" providerId="ADAL" clId="{DFB373E3-36AF-4CF0-B028-D983585EFBA4}" dt="2021-06-07T21:52:34.759" v="1546" actId="20577"/>
          <ac:spMkLst>
            <pc:docMk/>
            <pc:sldMk cId="2463884550" sldId="282"/>
            <ac:spMk id="2" creationId="{09973F8C-BE77-41B5-BD41-6ADF6AAC6C04}"/>
          </ac:spMkLst>
        </pc:spChg>
        <pc:graphicFrameChg chg="mod modGraphic">
          <ac:chgData name="Urieth Attard" userId="75441522-1268-482d-b74b-a084f810ee66" providerId="ADAL" clId="{DFB373E3-36AF-4CF0-B028-D983585EFBA4}" dt="2021-06-07T21:52:54.879" v="1560" actId="20577"/>
          <ac:graphicFrameMkLst>
            <pc:docMk/>
            <pc:sldMk cId="2463884550" sldId="282"/>
            <ac:graphicFrameMk id="3" creationId="{CF97EB5A-3C42-449A-80E4-E627A884B4B3}"/>
          </ac:graphicFrameMkLst>
        </pc:graphicFrameChg>
        <pc:picChg chg="add mod">
          <ac:chgData name="Urieth Attard" userId="75441522-1268-482d-b74b-a084f810ee66" providerId="ADAL" clId="{DFB373E3-36AF-4CF0-B028-D983585EFBA4}" dt="2021-06-07T21:42:20.575" v="1434" actId="1076"/>
          <ac:picMkLst>
            <pc:docMk/>
            <pc:sldMk cId="2463884550" sldId="282"/>
            <ac:picMk id="11" creationId="{887CF6D9-28C2-49CF-A96F-0DD90BB4507E}"/>
          </ac:picMkLst>
        </pc:picChg>
        <pc:picChg chg="add mod">
          <ac:chgData name="Urieth Attard" userId="75441522-1268-482d-b74b-a084f810ee66" providerId="ADAL" clId="{DFB373E3-36AF-4CF0-B028-D983585EFBA4}" dt="2021-06-07T21:44:09.184" v="1531" actId="1076"/>
          <ac:picMkLst>
            <pc:docMk/>
            <pc:sldMk cId="2463884550" sldId="282"/>
            <ac:picMk id="12" creationId="{03716527-059D-464F-BF7D-CFFE5FD3F55A}"/>
          </ac:picMkLst>
        </pc:picChg>
        <pc:picChg chg="mod">
          <ac:chgData name="Urieth Attard" userId="75441522-1268-482d-b74b-a084f810ee66" providerId="ADAL" clId="{DFB373E3-36AF-4CF0-B028-D983585EFBA4}" dt="2021-06-07T21:40:02.350" v="1322" actId="1076"/>
          <ac:picMkLst>
            <pc:docMk/>
            <pc:sldMk cId="2463884550" sldId="282"/>
            <ac:picMk id="13" creationId="{49DA6FD0-2605-4A5D-9A25-3189777B856C}"/>
          </ac:picMkLst>
        </pc:picChg>
        <pc:picChg chg="mod">
          <ac:chgData name="Urieth Attard" userId="75441522-1268-482d-b74b-a084f810ee66" providerId="ADAL" clId="{DFB373E3-36AF-4CF0-B028-D983585EFBA4}" dt="2021-06-07T21:42:11.118" v="1424" actId="1076"/>
          <ac:picMkLst>
            <pc:docMk/>
            <pc:sldMk cId="2463884550" sldId="282"/>
            <ac:picMk id="14" creationId="{D3684A55-7ED2-4298-AC64-CB99A21391ED}"/>
          </ac:picMkLst>
        </pc:picChg>
        <pc:picChg chg="add mod">
          <ac:chgData name="Urieth Attard" userId="75441522-1268-482d-b74b-a084f810ee66" providerId="ADAL" clId="{DFB373E3-36AF-4CF0-B028-D983585EFBA4}" dt="2021-06-07T21:44:13.055" v="1533" actId="1076"/>
          <ac:picMkLst>
            <pc:docMk/>
            <pc:sldMk cId="2463884550" sldId="282"/>
            <ac:picMk id="15" creationId="{57565511-DC98-4B7E-B4D5-267E81A35E78}"/>
          </ac:picMkLst>
        </pc:picChg>
        <pc:picChg chg="mod">
          <ac:chgData name="Urieth Attard" userId="75441522-1268-482d-b74b-a084f810ee66" providerId="ADAL" clId="{DFB373E3-36AF-4CF0-B028-D983585EFBA4}" dt="2021-06-07T21:38:22.462" v="1240" actId="1076"/>
          <ac:picMkLst>
            <pc:docMk/>
            <pc:sldMk cId="2463884550" sldId="282"/>
            <ac:picMk id="14338" creationId="{0F9CAAF5-6B40-49AB-9A50-83B072815F95}"/>
          </ac:picMkLst>
        </pc:picChg>
      </pc:sldChg>
      <pc:sldChg chg="modSp">
        <pc:chgData name="Urieth Attard" userId="75441522-1268-482d-b74b-a084f810ee66" providerId="ADAL" clId="{DFB373E3-36AF-4CF0-B028-D983585EFBA4}" dt="2021-06-07T20:14:39.861" v="141" actId="114"/>
        <pc:sldMkLst>
          <pc:docMk/>
          <pc:sldMk cId="4109764292" sldId="307"/>
        </pc:sldMkLst>
        <pc:spChg chg="mod">
          <ac:chgData name="Urieth Attard" userId="75441522-1268-482d-b74b-a084f810ee66" providerId="ADAL" clId="{DFB373E3-36AF-4CF0-B028-D983585EFBA4}" dt="2021-06-07T20:14:39.861" v="141" actId="114"/>
          <ac:spMkLst>
            <pc:docMk/>
            <pc:sldMk cId="4109764292" sldId="307"/>
            <ac:spMk id="5" creationId="{D6BE8F0F-99CA-4624-BE99-E95152857094}"/>
          </ac:spMkLst>
        </pc:spChg>
      </pc:sldChg>
      <pc:sldChg chg="modSp modNotesTx">
        <pc:chgData name="Urieth Attard" userId="75441522-1268-482d-b74b-a084f810ee66" providerId="ADAL" clId="{DFB373E3-36AF-4CF0-B028-D983585EFBA4}" dt="2021-06-11T06:27:37.795" v="3409" actId="20577"/>
        <pc:sldMkLst>
          <pc:docMk/>
          <pc:sldMk cId="321655695" sldId="339"/>
        </pc:sldMkLst>
        <pc:spChg chg="mod">
          <ac:chgData name="Urieth Attard" userId="75441522-1268-482d-b74b-a084f810ee66" providerId="ADAL" clId="{DFB373E3-36AF-4CF0-B028-D983585EFBA4}" dt="2021-06-11T06:25:03.345" v="2891" actId="255"/>
          <ac:spMkLst>
            <pc:docMk/>
            <pc:sldMk cId="321655695" sldId="339"/>
            <ac:spMk id="10" creationId="{B7CDDD64-0628-40AD-AD0C-AF681282AB55}"/>
          </ac:spMkLst>
        </pc:spChg>
        <pc:spChg chg="mod">
          <ac:chgData name="Urieth Attard" userId="75441522-1268-482d-b74b-a084f810ee66" providerId="ADAL" clId="{DFB373E3-36AF-4CF0-B028-D983585EFBA4}" dt="2021-06-11T06:20:03.250" v="2454" actId="20577"/>
          <ac:spMkLst>
            <pc:docMk/>
            <pc:sldMk cId="321655695" sldId="339"/>
            <ac:spMk id="18" creationId="{11518BAE-E875-483C-963D-5D3950BA1193}"/>
          </ac:spMkLst>
        </pc:spChg>
        <pc:spChg chg="mod">
          <ac:chgData name="Urieth Attard" userId="75441522-1268-482d-b74b-a084f810ee66" providerId="ADAL" clId="{DFB373E3-36AF-4CF0-B028-D983585EFBA4}" dt="2021-06-11T06:25:31.049" v="2901" actId="1076"/>
          <ac:spMkLst>
            <pc:docMk/>
            <pc:sldMk cId="321655695" sldId="339"/>
            <ac:spMk id="19" creationId="{2F723DD9-10DD-42C5-9958-EA9548BB0D7D}"/>
          </ac:spMkLst>
        </pc:spChg>
        <pc:spChg chg="mod">
          <ac:chgData name="Urieth Attard" userId="75441522-1268-482d-b74b-a084f810ee66" providerId="ADAL" clId="{DFB373E3-36AF-4CF0-B028-D983585EFBA4}" dt="2021-06-11T06:25:34.408" v="2902" actId="1076"/>
          <ac:spMkLst>
            <pc:docMk/>
            <pc:sldMk cId="321655695" sldId="339"/>
            <ac:spMk id="20" creationId="{6F64D10C-62FF-4ECC-8936-AB1E9AF9221C}"/>
          </ac:spMkLst>
        </pc:spChg>
        <pc:spChg chg="mod">
          <ac:chgData name="Urieth Attard" userId="75441522-1268-482d-b74b-a084f810ee66" providerId="ADAL" clId="{DFB373E3-36AF-4CF0-B028-D983585EFBA4}" dt="2021-06-11T06:24:38.646" v="2888" actId="6549"/>
          <ac:spMkLst>
            <pc:docMk/>
            <pc:sldMk cId="321655695" sldId="339"/>
            <ac:spMk id="21" creationId="{9C0DE3E3-53D4-41A0-97D7-2214EF85A4DE}"/>
          </ac:spMkLst>
        </pc:spChg>
        <pc:picChg chg="mod">
          <ac:chgData name="Urieth Attard" userId="75441522-1268-482d-b74b-a084f810ee66" providerId="ADAL" clId="{DFB373E3-36AF-4CF0-B028-D983585EFBA4}" dt="2021-06-11T06:24:43.525" v="2889" actId="1076"/>
          <ac:picMkLst>
            <pc:docMk/>
            <pc:sldMk cId="321655695" sldId="339"/>
            <ac:picMk id="1026" creationId="{61C278D9-0103-4A52-9EC7-1DE4E7716DCA}"/>
          </ac:picMkLst>
        </pc:picChg>
      </pc:sldChg>
      <pc:sldChg chg="addSp delSp modSp modNotesTx">
        <pc:chgData name="Urieth Attard" userId="75441522-1268-482d-b74b-a084f810ee66" providerId="ADAL" clId="{DFB373E3-36AF-4CF0-B028-D983585EFBA4}" dt="2021-06-11T06:32:17.721" v="4134" actId="20577"/>
        <pc:sldMkLst>
          <pc:docMk/>
          <pc:sldMk cId="3918715821" sldId="375"/>
        </pc:sldMkLst>
        <pc:spChg chg="mod">
          <ac:chgData name="Urieth Attard" userId="75441522-1268-482d-b74b-a084f810ee66" providerId="ADAL" clId="{DFB373E3-36AF-4CF0-B028-D983585EFBA4}" dt="2021-06-07T20:17:38.040" v="248" actId="20577"/>
          <ac:spMkLst>
            <pc:docMk/>
            <pc:sldMk cId="3918715821" sldId="375"/>
            <ac:spMk id="3" creationId="{5F44C325-D3D0-48AB-B4BD-7692F246B16B}"/>
          </ac:spMkLst>
        </pc:spChg>
        <pc:picChg chg="add mod">
          <ac:chgData name="Urieth Attard" userId="75441522-1268-482d-b74b-a084f810ee66" providerId="ADAL" clId="{DFB373E3-36AF-4CF0-B028-D983585EFBA4}" dt="2021-06-11T06:29:10.956" v="3414" actId="1076"/>
          <ac:picMkLst>
            <pc:docMk/>
            <pc:sldMk cId="3918715821" sldId="375"/>
            <ac:picMk id="1026" creationId="{E9140B65-DEF2-4568-8B4C-CD8AAAEB84B1}"/>
          </ac:picMkLst>
        </pc:picChg>
        <pc:picChg chg="mod">
          <ac:chgData name="Urieth Attard" userId="75441522-1268-482d-b74b-a084f810ee66" providerId="ADAL" clId="{DFB373E3-36AF-4CF0-B028-D983585EFBA4}" dt="2021-06-07T20:15:49.550" v="220" actId="1076"/>
          <ac:picMkLst>
            <pc:docMk/>
            <pc:sldMk cId="3918715821" sldId="375"/>
            <ac:picMk id="1034" creationId="{79C27F5C-ACCA-4A86-875A-2F4A56B74B56}"/>
          </ac:picMkLst>
        </pc:picChg>
        <pc:picChg chg="del">
          <ac:chgData name="Urieth Attard" userId="75441522-1268-482d-b74b-a084f810ee66" providerId="ADAL" clId="{DFB373E3-36AF-4CF0-B028-D983585EFBA4}" dt="2021-06-07T20:15:34.440" v="172" actId="478"/>
          <ac:picMkLst>
            <pc:docMk/>
            <pc:sldMk cId="3918715821" sldId="375"/>
            <ac:picMk id="2050" creationId="{B66C239B-0028-4CFD-ADF6-D182999C593E}"/>
          </ac:picMkLst>
        </pc:picChg>
        <pc:picChg chg="del">
          <ac:chgData name="Urieth Attard" userId="75441522-1268-482d-b74b-a084f810ee66" providerId="ADAL" clId="{DFB373E3-36AF-4CF0-B028-D983585EFBA4}" dt="2021-06-07T20:15:32.765" v="171" actId="478"/>
          <ac:picMkLst>
            <pc:docMk/>
            <pc:sldMk cId="3918715821" sldId="375"/>
            <ac:picMk id="5122" creationId="{B24A22D1-B96B-4308-A6A5-3893CC6F48D5}"/>
          </ac:picMkLst>
        </pc:picChg>
      </pc:sldChg>
      <pc:sldChg chg="addSp delSp modSp delAnim modAnim modNotesTx">
        <pc:chgData name="Urieth Attard" userId="75441522-1268-482d-b74b-a084f810ee66" providerId="ADAL" clId="{DFB373E3-36AF-4CF0-B028-D983585EFBA4}" dt="2021-06-11T20:44:56.997" v="10263" actId="20577"/>
        <pc:sldMkLst>
          <pc:docMk/>
          <pc:sldMk cId="4255550822" sldId="396"/>
        </pc:sldMkLst>
        <pc:spChg chg="mod">
          <ac:chgData name="Urieth Attard" userId="75441522-1268-482d-b74b-a084f810ee66" providerId="ADAL" clId="{DFB373E3-36AF-4CF0-B028-D983585EFBA4}" dt="2021-06-07T21:21:38.383" v="894" actId="20577"/>
          <ac:spMkLst>
            <pc:docMk/>
            <pc:sldMk cId="4255550822" sldId="396"/>
            <ac:spMk id="3" creationId="{5F44C325-D3D0-48AB-B4BD-7692F246B16B}"/>
          </ac:spMkLst>
        </pc:spChg>
        <pc:spChg chg="add del">
          <ac:chgData name="Urieth Attard" userId="75441522-1268-482d-b74b-a084f810ee66" providerId="ADAL" clId="{DFB373E3-36AF-4CF0-B028-D983585EFBA4}" dt="2021-06-07T20:54:40.513" v="814"/>
          <ac:spMkLst>
            <pc:docMk/>
            <pc:sldMk cId="4255550822" sldId="396"/>
            <ac:spMk id="7" creationId="{AB7F2F42-C885-4957-AE71-83FBFD4266C4}"/>
          </ac:spMkLst>
        </pc:spChg>
        <pc:picChg chg="add del mod">
          <ac:chgData name="Urieth Attard" userId="75441522-1268-482d-b74b-a084f810ee66" providerId="ADAL" clId="{DFB373E3-36AF-4CF0-B028-D983585EFBA4}" dt="2021-06-07T21:21:05.982" v="860" actId="478"/>
          <ac:picMkLst>
            <pc:docMk/>
            <pc:sldMk cId="4255550822" sldId="396"/>
            <ac:picMk id="2" creationId="{28E06C59-0F89-49B2-9FA4-D5E8B13C5E25}"/>
          </ac:picMkLst>
        </pc:picChg>
        <pc:picChg chg="add mod">
          <ac:chgData name="Urieth Attard" userId="75441522-1268-482d-b74b-a084f810ee66" providerId="ADAL" clId="{DFB373E3-36AF-4CF0-B028-D983585EFBA4}" dt="2021-06-07T21:21:41.262" v="895" actId="1076"/>
          <ac:picMkLst>
            <pc:docMk/>
            <pc:sldMk cId="4255550822" sldId="396"/>
            <ac:picMk id="4" creationId="{5E588B2B-8598-4EF3-A03E-806A9FCF02F1}"/>
          </ac:picMkLst>
        </pc:picChg>
        <pc:picChg chg="add del">
          <ac:chgData name="Urieth Attard" userId="75441522-1268-482d-b74b-a084f810ee66" providerId="ADAL" clId="{DFB373E3-36AF-4CF0-B028-D983585EFBA4}" dt="2021-06-07T20:54:50.028" v="816" actId="478"/>
          <ac:picMkLst>
            <pc:docMk/>
            <pc:sldMk cId="4255550822" sldId="396"/>
            <ac:picMk id="5" creationId="{EFA271BE-935E-4A27-A09D-5B7EBBE01EB7}"/>
          </ac:picMkLst>
        </pc:picChg>
        <pc:picChg chg="del">
          <ac:chgData name="Urieth Attard" userId="75441522-1268-482d-b74b-a084f810ee66" providerId="ADAL" clId="{DFB373E3-36AF-4CF0-B028-D983585EFBA4}" dt="2021-06-07T20:53:23.592" v="783" actId="478"/>
          <ac:picMkLst>
            <pc:docMk/>
            <pc:sldMk cId="4255550822" sldId="396"/>
            <ac:picMk id="12290" creationId="{DFFEC281-72F6-4976-8597-0E53218BAF1C}"/>
          </ac:picMkLst>
        </pc:picChg>
      </pc:sldChg>
      <pc:sldChg chg="addSp delSp modSp delAnim modAnim">
        <pc:chgData name="Urieth Attard" userId="75441522-1268-482d-b74b-a084f810ee66" providerId="ADAL" clId="{DFB373E3-36AF-4CF0-B028-D983585EFBA4}" dt="2021-06-11T06:54:21.619" v="8438" actId="1076"/>
        <pc:sldMkLst>
          <pc:docMk/>
          <pc:sldMk cId="4206349292" sldId="397"/>
        </pc:sldMkLst>
        <pc:spChg chg="mod">
          <ac:chgData name="Urieth Attard" userId="75441522-1268-482d-b74b-a084f810ee66" providerId="ADAL" clId="{DFB373E3-36AF-4CF0-B028-D983585EFBA4}" dt="2021-06-11T06:54:07.610" v="8435" actId="20577"/>
          <ac:spMkLst>
            <pc:docMk/>
            <pc:sldMk cId="4206349292" sldId="397"/>
            <ac:spMk id="2" creationId="{9428D30A-2E9A-4460-BEC9-BA1486421AB4}"/>
          </ac:spMkLst>
        </pc:spChg>
        <pc:spChg chg="add mod">
          <ac:chgData name="Urieth Attard" userId="75441522-1268-482d-b74b-a084f810ee66" providerId="ADAL" clId="{DFB373E3-36AF-4CF0-B028-D983585EFBA4}" dt="2021-06-07T21:04:57.710" v="845" actId="164"/>
          <ac:spMkLst>
            <pc:docMk/>
            <pc:sldMk cId="4206349292" sldId="397"/>
            <ac:spMk id="5" creationId="{DACF612D-C22A-47D8-8282-B5C417F3714C}"/>
          </ac:spMkLst>
        </pc:spChg>
        <pc:spChg chg="add mod">
          <ac:chgData name="Urieth Attard" userId="75441522-1268-482d-b74b-a084f810ee66" providerId="ADAL" clId="{DFB373E3-36AF-4CF0-B028-D983585EFBA4}" dt="2021-06-07T21:04:57.710" v="845" actId="164"/>
          <ac:spMkLst>
            <pc:docMk/>
            <pc:sldMk cId="4206349292" sldId="397"/>
            <ac:spMk id="14" creationId="{2D074E4D-0EC6-47FC-9F7C-55C9EAAA8039}"/>
          </ac:spMkLst>
        </pc:spChg>
        <pc:grpChg chg="add del mod">
          <ac:chgData name="Urieth Attard" userId="75441522-1268-482d-b74b-a084f810ee66" providerId="ADAL" clId="{DFB373E3-36AF-4CF0-B028-D983585EFBA4}" dt="2021-06-07T21:23:52.893" v="897" actId="478"/>
          <ac:grpSpMkLst>
            <pc:docMk/>
            <pc:sldMk cId="4206349292" sldId="397"/>
            <ac:grpSpMk id="12" creationId="{4D03EAD3-D699-45BC-A2A1-4EFAD2E25367}"/>
          </ac:grpSpMkLst>
        </pc:grpChg>
        <pc:graphicFrameChg chg="del">
          <ac:chgData name="Urieth Attard" userId="75441522-1268-482d-b74b-a084f810ee66" providerId="ADAL" clId="{DFB373E3-36AF-4CF0-B028-D983585EFBA4}" dt="2021-06-07T20:57:57.889" v="817" actId="478"/>
          <ac:graphicFrameMkLst>
            <pc:docMk/>
            <pc:sldMk cId="4206349292" sldId="397"/>
            <ac:graphicFrameMk id="3" creationId="{B5C0C296-4E33-4064-B7BA-7D56167CED55}"/>
          </ac:graphicFrameMkLst>
        </pc:graphicFrameChg>
        <pc:graphicFrameChg chg="add mod ord modGraphic">
          <ac:chgData name="Urieth Attard" userId="75441522-1268-482d-b74b-a084f810ee66" providerId="ADAL" clId="{DFB373E3-36AF-4CF0-B028-D983585EFBA4}" dt="2021-06-07T21:28:38.492" v="1040" actId="167"/>
          <ac:graphicFrameMkLst>
            <pc:docMk/>
            <pc:sldMk cId="4206349292" sldId="397"/>
            <ac:graphicFrameMk id="24" creationId="{F11199B8-1401-4621-9394-B736DB170953}"/>
          </ac:graphicFrameMkLst>
        </pc:graphicFrameChg>
        <pc:picChg chg="add mod">
          <ac:chgData name="Urieth Attard" userId="75441522-1268-482d-b74b-a084f810ee66" providerId="ADAL" clId="{DFB373E3-36AF-4CF0-B028-D983585EFBA4}" dt="2021-06-07T21:04:57.710" v="845" actId="164"/>
          <ac:picMkLst>
            <pc:docMk/>
            <pc:sldMk cId="4206349292" sldId="397"/>
            <ac:picMk id="4" creationId="{13C5640E-C7A9-4A31-AA0E-FBA6E36BA4A7}"/>
          </ac:picMkLst>
        </pc:picChg>
        <pc:picChg chg="add mod">
          <ac:chgData name="Urieth Attard" userId="75441522-1268-482d-b74b-a084f810ee66" providerId="ADAL" clId="{DFB373E3-36AF-4CF0-B028-D983585EFBA4}" dt="2021-06-07T21:28:48.425" v="1045" actId="14100"/>
          <ac:picMkLst>
            <pc:docMk/>
            <pc:sldMk cId="4206349292" sldId="397"/>
            <ac:picMk id="6" creationId="{81966AEE-AF43-4F5B-8A00-B696E202C7A3}"/>
          </ac:picMkLst>
        </pc:picChg>
        <pc:picChg chg="add mod">
          <ac:chgData name="Urieth Attard" userId="75441522-1268-482d-b74b-a084f810ee66" providerId="ADAL" clId="{DFB373E3-36AF-4CF0-B028-D983585EFBA4}" dt="2021-06-07T21:28:42.274" v="1042" actId="1076"/>
          <ac:picMkLst>
            <pc:docMk/>
            <pc:sldMk cId="4206349292" sldId="397"/>
            <ac:picMk id="7" creationId="{66D0BB7D-838E-40CE-B640-D1C51AA84DE3}"/>
          </ac:picMkLst>
        </pc:picChg>
        <pc:picChg chg="add mod">
          <ac:chgData name="Urieth Attard" userId="75441522-1268-482d-b74b-a084f810ee66" providerId="ADAL" clId="{DFB373E3-36AF-4CF0-B028-D983585EFBA4}" dt="2021-06-07T21:28:40.822" v="1041" actId="1076"/>
          <ac:picMkLst>
            <pc:docMk/>
            <pc:sldMk cId="4206349292" sldId="397"/>
            <ac:picMk id="8" creationId="{008434B2-5F6E-4B35-B77D-8C80B01D592E}"/>
          </ac:picMkLst>
        </pc:picChg>
        <pc:picChg chg="add del mod">
          <ac:chgData name="Urieth Attard" userId="75441522-1268-482d-b74b-a084f810ee66" providerId="ADAL" clId="{DFB373E3-36AF-4CF0-B028-D983585EFBA4}" dt="2021-06-07T21:25:24.404" v="920" actId="478"/>
          <ac:picMkLst>
            <pc:docMk/>
            <pc:sldMk cId="4206349292" sldId="397"/>
            <ac:picMk id="9" creationId="{5745F891-8F51-4A93-8DAF-A67A8FB780E8}"/>
          </ac:picMkLst>
        </pc:picChg>
        <pc:picChg chg="add del mod">
          <ac:chgData name="Urieth Attard" userId="75441522-1268-482d-b74b-a084f810ee66" providerId="ADAL" clId="{DFB373E3-36AF-4CF0-B028-D983585EFBA4}" dt="2021-06-07T21:25:27.649" v="921" actId="478"/>
          <ac:picMkLst>
            <pc:docMk/>
            <pc:sldMk cId="4206349292" sldId="397"/>
            <ac:picMk id="10" creationId="{2412F2C1-375F-4591-B45B-4CB0DC6E5768}"/>
          </ac:picMkLst>
        </pc:picChg>
        <pc:picChg chg="add del mod">
          <ac:chgData name="Urieth Attard" userId="75441522-1268-482d-b74b-a084f810ee66" providerId="ADAL" clId="{DFB373E3-36AF-4CF0-B028-D983585EFBA4}" dt="2021-06-07T21:25:20.442" v="917" actId="478"/>
          <ac:picMkLst>
            <pc:docMk/>
            <pc:sldMk cId="4206349292" sldId="397"/>
            <ac:picMk id="11" creationId="{0063B758-B0D7-4DAB-A268-F7849A939CE4}"/>
          </ac:picMkLst>
        </pc:picChg>
        <pc:picChg chg="add mod">
          <ac:chgData name="Urieth Attard" userId="75441522-1268-482d-b74b-a084f810ee66" providerId="ADAL" clId="{DFB373E3-36AF-4CF0-B028-D983585EFBA4}" dt="2021-06-11T06:54:21.619" v="8438" actId="1076"/>
          <ac:picMkLst>
            <pc:docMk/>
            <pc:sldMk cId="4206349292" sldId="397"/>
            <ac:picMk id="12" creationId="{AD2FFF96-5F43-406A-92E0-617548957B05}"/>
          </ac:picMkLst>
        </pc:picChg>
        <pc:picChg chg="add mod">
          <ac:chgData name="Urieth Attard" userId="75441522-1268-482d-b74b-a084f810ee66" providerId="ADAL" clId="{DFB373E3-36AF-4CF0-B028-D983585EFBA4}" dt="2021-06-07T21:28:50.352" v="1046" actId="14100"/>
          <ac:picMkLst>
            <pc:docMk/>
            <pc:sldMk cId="4206349292" sldId="397"/>
            <ac:picMk id="13" creationId="{024F2930-4336-44DF-8CE1-634E9EB2508A}"/>
          </ac:picMkLst>
        </pc:picChg>
        <pc:picChg chg="add del mod">
          <ac:chgData name="Urieth Attard" userId="75441522-1268-482d-b74b-a084f810ee66" providerId="ADAL" clId="{DFB373E3-36AF-4CF0-B028-D983585EFBA4}" dt="2021-06-07T21:25:27.649" v="921" actId="478"/>
          <ac:picMkLst>
            <pc:docMk/>
            <pc:sldMk cId="4206349292" sldId="397"/>
            <ac:picMk id="15" creationId="{DB3815FF-17FC-42FD-A20E-59C7CC3931BE}"/>
          </ac:picMkLst>
        </pc:picChg>
        <pc:picChg chg="del">
          <ac:chgData name="Urieth Attard" userId="75441522-1268-482d-b74b-a084f810ee66" providerId="ADAL" clId="{DFB373E3-36AF-4CF0-B028-D983585EFBA4}" dt="2021-06-07T20:58:06.804" v="818" actId="478"/>
          <ac:picMkLst>
            <pc:docMk/>
            <pc:sldMk cId="4206349292" sldId="397"/>
            <ac:picMk id="16" creationId="{B47C9CE6-5B0D-4412-A96C-495D6FCC1AE0}"/>
          </ac:picMkLst>
        </pc:picChg>
        <pc:picChg chg="del">
          <ac:chgData name="Urieth Attard" userId="75441522-1268-482d-b74b-a084f810ee66" providerId="ADAL" clId="{DFB373E3-36AF-4CF0-B028-D983585EFBA4}" dt="2021-06-07T20:58:06.804" v="818" actId="478"/>
          <ac:picMkLst>
            <pc:docMk/>
            <pc:sldMk cId="4206349292" sldId="397"/>
            <ac:picMk id="17" creationId="{16F585A5-58EE-403E-920D-6D790FCAA63F}"/>
          </ac:picMkLst>
        </pc:picChg>
        <pc:picChg chg="del">
          <ac:chgData name="Urieth Attard" userId="75441522-1268-482d-b74b-a084f810ee66" providerId="ADAL" clId="{DFB373E3-36AF-4CF0-B028-D983585EFBA4}" dt="2021-06-07T20:58:06.804" v="818" actId="478"/>
          <ac:picMkLst>
            <pc:docMk/>
            <pc:sldMk cId="4206349292" sldId="397"/>
            <ac:picMk id="18" creationId="{3E4E308E-FF78-4E91-87C2-E398089493FC}"/>
          </ac:picMkLst>
        </pc:picChg>
        <pc:picChg chg="del">
          <ac:chgData name="Urieth Attard" userId="75441522-1268-482d-b74b-a084f810ee66" providerId="ADAL" clId="{DFB373E3-36AF-4CF0-B028-D983585EFBA4}" dt="2021-06-07T20:58:06.804" v="818" actId="478"/>
          <ac:picMkLst>
            <pc:docMk/>
            <pc:sldMk cId="4206349292" sldId="397"/>
            <ac:picMk id="19" creationId="{6BA09237-2116-42D5-9EDA-19DEA97E7847}"/>
          </ac:picMkLst>
        </pc:picChg>
        <pc:picChg chg="del">
          <ac:chgData name="Urieth Attard" userId="75441522-1268-482d-b74b-a084f810ee66" providerId="ADAL" clId="{DFB373E3-36AF-4CF0-B028-D983585EFBA4}" dt="2021-06-07T20:58:06.804" v="818" actId="478"/>
          <ac:picMkLst>
            <pc:docMk/>
            <pc:sldMk cId="4206349292" sldId="397"/>
            <ac:picMk id="20" creationId="{6F7EE78E-F4CB-4119-853F-517CB36A0659}"/>
          </ac:picMkLst>
        </pc:picChg>
        <pc:picChg chg="add del mod">
          <ac:chgData name="Urieth Attard" userId="75441522-1268-482d-b74b-a084f810ee66" providerId="ADAL" clId="{DFB373E3-36AF-4CF0-B028-D983585EFBA4}" dt="2021-06-07T21:25:22.552" v="918" actId="478"/>
          <ac:picMkLst>
            <pc:docMk/>
            <pc:sldMk cId="4206349292" sldId="397"/>
            <ac:picMk id="21" creationId="{8BB89CB3-7BAF-4309-A006-C3C7D3CE4B20}"/>
          </ac:picMkLst>
        </pc:picChg>
        <pc:picChg chg="add del mod">
          <ac:chgData name="Urieth Attard" userId="75441522-1268-482d-b74b-a084f810ee66" providerId="ADAL" clId="{DFB373E3-36AF-4CF0-B028-D983585EFBA4}" dt="2021-06-07T21:25:27.649" v="921" actId="478"/>
          <ac:picMkLst>
            <pc:docMk/>
            <pc:sldMk cId="4206349292" sldId="397"/>
            <ac:picMk id="22" creationId="{DFD36FFF-BAA4-49CC-9C32-305840A38310}"/>
          </ac:picMkLst>
        </pc:picChg>
        <pc:picChg chg="add del mod">
          <ac:chgData name="Urieth Attard" userId="75441522-1268-482d-b74b-a084f810ee66" providerId="ADAL" clId="{DFB373E3-36AF-4CF0-B028-D983585EFBA4}" dt="2021-06-07T21:25:27.649" v="921" actId="478"/>
          <ac:picMkLst>
            <pc:docMk/>
            <pc:sldMk cId="4206349292" sldId="397"/>
            <ac:picMk id="23" creationId="{1ECE3CFE-99ED-4BDC-8D95-A658BC56EEDF}"/>
          </ac:picMkLst>
        </pc:picChg>
        <pc:picChg chg="add del mod">
          <ac:chgData name="Urieth Attard" userId="75441522-1268-482d-b74b-a084f810ee66" providerId="ADAL" clId="{DFB373E3-36AF-4CF0-B028-D983585EFBA4}" dt="2021-06-07T21:34:52.108" v="1135" actId="478"/>
          <ac:picMkLst>
            <pc:docMk/>
            <pc:sldMk cId="4206349292" sldId="397"/>
            <ac:picMk id="29" creationId="{33F55DD2-3465-42B4-82E4-9F07BD31DB65}"/>
          </ac:picMkLst>
        </pc:picChg>
        <pc:picChg chg="add mod">
          <ac:chgData name="Urieth Attard" userId="75441522-1268-482d-b74b-a084f810ee66" providerId="ADAL" clId="{DFB373E3-36AF-4CF0-B028-D983585EFBA4}" dt="2021-06-11T06:54:17.547" v="8436" actId="1076"/>
          <ac:picMkLst>
            <pc:docMk/>
            <pc:sldMk cId="4206349292" sldId="397"/>
            <ac:picMk id="2050" creationId="{3CF84389-E34B-4D96-A8BD-4F67BD61E743}"/>
          </ac:picMkLst>
        </pc:picChg>
        <pc:picChg chg="add del">
          <ac:chgData name="Urieth Attard" userId="75441522-1268-482d-b74b-a084f810ee66" providerId="ADAL" clId="{DFB373E3-36AF-4CF0-B028-D983585EFBA4}" dt="2021-06-07T21:34:57.638" v="1137" actId="478"/>
          <ac:picMkLst>
            <pc:docMk/>
            <pc:sldMk cId="4206349292" sldId="397"/>
            <ac:picMk id="11266" creationId="{D76E0A52-4BA5-40C3-ADF7-A63AC22FFFBC}"/>
          </ac:picMkLst>
        </pc:picChg>
        <pc:picChg chg="add mod">
          <ac:chgData name="Urieth Attard" userId="75441522-1268-482d-b74b-a084f810ee66" providerId="ADAL" clId="{DFB373E3-36AF-4CF0-B028-D983585EFBA4}" dt="2021-06-07T21:35:41.372" v="1142" actId="1076"/>
          <ac:picMkLst>
            <pc:docMk/>
            <pc:sldMk cId="4206349292" sldId="397"/>
            <ac:picMk id="11268" creationId="{184B537F-B358-49CB-BAA8-0CBA7B167AFA}"/>
          </ac:picMkLst>
        </pc:picChg>
        <pc:picChg chg="del">
          <ac:chgData name="Urieth Attard" userId="75441522-1268-482d-b74b-a084f810ee66" providerId="ADAL" clId="{DFB373E3-36AF-4CF0-B028-D983585EFBA4}" dt="2021-06-07T20:58:06.804" v="818" actId="478"/>
          <ac:picMkLst>
            <pc:docMk/>
            <pc:sldMk cId="4206349292" sldId="397"/>
            <ac:picMk id="14338" creationId="{80117536-0476-4DEC-8850-06DA25D735D2}"/>
          </ac:picMkLst>
        </pc:picChg>
      </pc:sldChg>
      <pc:sldChg chg="addSp delSp modSp modAnim modNotesTx">
        <pc:chgData name="Urieth Attard" userId="75441522-1268-482d-b74b-a084f810ee66" providerId="ADAL" clId="{DFB373E3-36AF-4CF0-B028-D983585EFBA4}" dt="2021-06-11T07:02:21.412" v="8882" actId="20577"/>
        <pc:sldMkLst>
          <pc:docMk/>
          <pc:sldMk cId="77565100" sldId="398"/>
        </pc:sldMkLst>
        <pc:spChg chg="mod">
          <ac:chgData name="Urieth Attard" userId="75441522-1268-482d-b74b-a084f810ee66" providerId="ADAL" clId="{DFB373E3-36AF-4CF0-B028-D983585EFBA4}" dt="2021-06-07T21:36:44.732" v="1191" actId="20577"/>
          <ac:spMkLst>
            <pc:docMk/>
            <pc:sldMk cId="77565100" sldId="398"/>
            <ac:spMk id="3" creationId="{5F44C325-D3D0-48AB-B4BD-7692F246B16B}"/>
          </ac:spMkLst>
        </pc:spChg>
        <pc:picChg chg="add mod">
          <ac:chgData name="Urieth Attard" userId="75441522-1268-482d-b74b-a084f810ee66" providerId="ADAL" clId="{DFB373E3-36AF-4CF0-B028-D983585EFBA4}" dt="2021-06-11T07:01:30.153" v="8627" actId="1076"/>
          <ac:picMkLst>
            <pc:docMk/>
            <pc:sldMk cId="77565100" sldId="398"/>
            <ac:picMk id="6" creationId="{253312C2-CE17-4231-9ED0-6685684FEE49}"/>
          </ac:picMkLst>
        </pc:picChg>
        <pc:picChg chg="del">
          <ac:chgData name="Urieth Attard" userId="75441522-1268-482d-b74b-a084f810ee66" providerId="ADAL" clId="{DFB373E3-36AF-4CF0-B028-D983585EFBA4}" dt="2021-06-07T20:53:18.522" v="781" actId="21"/>
          <ac:picMkLst>
            <pc:docMk/>
            <pc:sldMk cId="77565100" sldId="398"/>
            <ac:picMk id="3074" creationId="{8A1F1C20-1C26-4D69-B3BD-C8D037DC6D8A}"/>
          </ac:picMkLst>
        </pc:picChg>
        <pc:picChg chg="del">
          <ac:chgData name="Urieth Attard" userId="75441522-1268-482d-b74b-a084f810ee66" providerId="ADAL" clId="{DFB373E3-36AF-4CF0-B028-D983585EFBA4}" dt="2021-06-07T21:36:46.784" v="1192" actId="478"/>
          <ac:picMkLst>
            <pc:docMk/>
            <pc:sldMk cId="77565100" sldId="398"/>
            <ac:picMk id="15362" creationId="{335CDEFD-085D-4007-9245-15E78C8372ED}"/>
          </ac:picMkLst>
        </pc:picChg>
      </pc:sldChg>
      <pc:sldChg chg="addSp delSp modSp modNotesTx">
        <pc:chgData name="Urieth Attard" userId="75441522-1268-482d-b74b-a084f810ee66" providerId="ADAL" clId="{DFB373E3-36AF-4CF0-B028-D983585EFBA4}" dt="2021-06-11T20:43:17.745" v="10244" actId="20577"/>
        <pc:sldMkLst>
          <pc:docMk/>
          <pc:sldMk cId="2924163323" sldId="449"/>
        </pc:sldMkLst>
        <pc:spChg chg="mod">
          <ac:chgData name="Urieth Attard" userId="75441522-1268-482d-b74b-a084f810ee66" providerId="ADAL" clId="{DFB373E3-36AF-4CF0-B028-D983585EFBA4}" dt="2021-06-07T20:12:31.427" v="70" actId="113"/>
          <ac:spMkLst>
            <pc:docMk/>
            <pc:sldMk cId="2924163323" sldId="449"/>
            <ac:spMk id="2" creationId="{C042B64C-BD8D-41F4-9502-2B30D5E31E9E}"/>
          </ac:spMkLst>
        </pc:spChg>
        <pc:spChg chg="mod">
          <ac:chgData name="Urieth Attard" userId="75441522-1268-482d-b74b-a084f810ee66" providerId="ADAL" clId="{DFB373E3-36AF-4CF0-B028-D983585EFBA4}" dt="2021-06-07T20:12:43.796" v="76" actId="207"/>
          <ac:spMkLst>
            <pc:docMk/>
            <pc:sldMk cId="2924163323" sldId="449"/>
            <ac:spMk id="3" creationId="{2FED5CAC-2235-4E22-8BCC-AA4B3838DD77}"/>
          </ac:spMkLst>
        </pc:spChg>
        <pc:spChg chg="del">
          <ac:chgData name="Urieth Attard" userId="75441522-1268-482d-b74b-a084f810ee66" providerId="ADAL" clId="{DFB373E3-36AF-4CF0-B028-D983585EFBA4}" dt="2021-06-07T20:10:48.051" v="13" actId="26606"/>
          <ac:spMkLst>
            <pc:docMk/>
            <pc:sldMk cId="2924163323" sldId="449"/>
            <ac:spMk id="89" creationId="{87CC2527-562A-4F69-B487-4371E5B243E7}"/>
          </ac:spMkLst>
        </pc:spChg>
        <pc:spChg chg="add del">
          <ac:chgData name="Urieth Attard" userId="75441522-1268-482d-b74b-a084f810ee66" providerId="ADAL" clId="{DFB373E3-36AF-4CF0-B028-D983585EFBA4}" dt="2021-06-07T20:12:14.298" v="61" actId="26606"/>
          <ac:spMkLst>
            <pc:docMk/>
            <pc:sldMk cId="2924163323" sldId="449"/>
            <ac:spMk id="96" creationId="{87CC2527-562A-4F69-B487-4371E5B243E7}"/>
          </ac:spMkLst>
        </pc:spChg>
        <pc:spChg chg="add del">
          <ac:chgData name="Urieth Attard" userId="75441522-1268-482d-b74b-a084f810ee66" providerId="ADAL" clId="{DFB373E3-36AF-4CF0-B028-D983585EFBA4}" dt="2021-06-07T20:12:10.488" v="58" actId="26606"/>
          <ac:spMkLst>
            <pc:docMk/>
            <pc:sldMk cId="2924163323" sldId="449"/>
            <ac:spMk id="139" creationId="{87CC2527-562A-4F69-B487-4371E5B243E7}"/>
          </ac:spMkLst>
        </pc:spChg>
        <pc:spChg chg="add del">
          <ac:chgData name="Urieth Attard" userId="75441522-1268-482d-b74b-a084f810ee66" providerId="ADAL" clId="{DFB373E3-36AF-4CF0-B028-D983585EFBA4}" dt="2021-06-07T20:12:14.282" v="60" actId="26606"/>
          <ac:spMkLst>
            <pc:docMk/>
            <pc:sldMk cId="2924163323" sldId="449"/>
            <ac:spMk id="1032" creationId="{C1DD1A8A-57D5-4A81-AD04-532B043C5611}"/>
          </ac:spMkLst>
        </pc:spChg>
        <pc:spChg chg="add del">
          <ac:chgData name="Urieth Attard" userId="75441522-1268-482d-b74b-a084f810ee66" providerId="ADAL" clId="{DFB373E3-36AF-4CF0-B028-D983585EFBA4}" dt="2021-06-07T20:12:14.282" v="60" actId="26606"/>
          <ac:spMkLst>
            <pc:docMk/>
            <pc:sldMk cId="2924163323" sldId="449"/>
            <ac:spMk id="1033" creationId="{007891EC-4501-44ED-A8C8-B11B6DB767AB}"/>
          </ac:spMkLst>
        </pc:spChg>
        <pc:spChg chg="add">
          <ac:chgData name="Urieth Attard" userId="75441522-1268-482d-b74b-a084f810ee66" providerId="ADAL" clId="{DFB373E3-36AF-4CF0-B028-D983585EFBA4}" dt="2021-06-07T20:12:14.298" v="61" actId="26606"/>
          <ac:spMkLst>
            <pc:docMk/>
            <pc:sldMk cId="2924163323" sldId="449"/>
            <ac:spMk id="1035" creationId="{74426AB7-D619-4515-962A-BC83909EC015}"/>
          </ac:spMkLst>
        </pc:spChg>
        <pc:spChg chg="add">
          <ac:chgData name="Urieth Attard" userId="75441522-1268-482d-b74b-a084f810ee66" providerId="ADAL" clId="{DFB373E3-36AF-4CF0-B028-D983585EFBA4}" dt="2021-06-07T20:12:14.298" v="61" actId="26606"/>
          <ac:spMkLst>
            <pc:docMk/>
            <pc:sldMk cId="2924163323" sldId="449"/>
            <ac:spMk id="1036" creationId="{DE47DF98-723F-4AAC-ABCF-CACBC438F78F}"/>
          </ac:spMkLst>
        </pc:spChg>
        <pc:picChg chg="add del mod ord">
          <ac:chgData name="Urieth Attard" userId="75441522-1268-482d-b74b-a084f810ee66" providerId="ADAL" clId="{DFB373E3-36AF-4CF0-B028-D983585EFBA4}" dt="2021-06-07T20:11:17.183" v="14" actId="478"/>
          <ac:picMkLst>
            <pc:docMk/>
            <pc:sldMk cId="2924163323" sldId="449"/>
            <ac:picMk id="4" creationId="{48762609-DEAA-4FB2-B819-20240775004F}"/>
          </ac:picMkLst>
        </pc:picChg>
        <pc:picChg chg="del">
          <ac:chgData name="Urieth Attard" userId="75441522-1268-482d-b74b-a084f810ee66" providerId="ADAL" clId="{DFB373E3-36AF-4CF0-B028-D983585EFBA4}" dt="2021-06-07T20:08:17.333" v="0" actId="478"/>
          <ac:picMkLst>
            <pc:docMk/>
            <pc:sldMk cId="2924163323" sldId="449"/>
            <ac:picMk id="7" creationId="{48381654-BCA0-4374-97FB-A72213774D4F}"/>
          </ac:picMkLst>
        </pc:picChg>
        <pc:picChg chg="add del">
          <ac:chgData name="Urieth Attard" userId="75441522-1268-482d-b74b-a084f810ee66" providerId="ADAL" clId="{DFB373E3-36AF-4CF0-B028-D983585EFBA4}" dt="2021-06-07T20:08:20.879" v="2" actId="478"/>
          <ac:picMkLst>
            <pc:docMk/>
            <pc:sldMk cId="2924163323" sldId="449"/>
            <ac:picMk id="1026" creationId="{8C4BB85F-FA06-460F-8CB4-BA968C9C1CBA}"/>
          </ac:picMkLst>
        </pc:picChg>
        <pc:picChg chg="add del mod">
          <ac:chgData name="Urieth Attard" userId="75441522-1268-482d-b74b-a084f810ee66" providerId="ADAL" clId="{DFB373E3-36AF-4CF0-B028-D983585EFBA4}" dt="2021-06-07T20:09:41.421" v="8" actId="478"/>
          <ac:picMkLst>
            <pc:docMk/>
            <pc:sldMk cId="2924163323" sldId="449"/>
            <ac:picMk id="1028" creationId="{A2CA8733-BF62-4A4C-8788-4BACDE66C08B}"/>
          </ac:picMkLst>
        </pc:picChg>
        <pc:picChg chg="add mod ord">
          <ac:chgData name="Urieth Attard" userId="75441522-1268-482d-b74b-a084f810ee66" providerId="ADAL" clId="{DFB373E3-36AF-4CF0-B028-D983585EFBA4}" dt="2021-06-07T20:12:19.579" v="62" actId="1076"/>
          <ac:picMkLst>
            <pc:docMk/>
            <pc:sldMk cId="2924163323" sldId="449"/>
            <ac:picMk id="1030" creationId="{D25E40E3-41FD-4702-9C7C-1B909B326041}"/>
          </ac:picMkLst>
        </pc:picChg>
        <pc:cxnChg chg="del">
          <ac:chgData name="Urieth Attard" userId="75441522-1268-482d-b74b-a084f810ee66" providerId="ADAL" clId="{DFB373E3-36AF-4CF0-B028-D983585EFBA4}" dt="2021-06-07T20:10:48.051" v="13" actId="26606"/>
          <ac:cxnSpMkLst>
            <pc:docMk/>
            <pc:sldMk cId="2924163323" sldId="449"/>
            <ac:cxnSpMk id="91" creationId="{BCDAEC91-5BCE-4B55-9CC0-43EF94CB734B}"/>
          </ac:cxnSpMkLst>
        </pc:cxnChg>
        <pc:cxnChg chg="add del">
          <ac:chgData name="Urieth Attard" userId="75441522-1268-482d-b74b-a084f810ee66" providerId="ADAL" clId="{DFB373E3-36AF-4CF0-B028-D983585EFBA4}" dt="2021-06-07T20:12:14.298" v="61" actId="26606"/>
          <ac:cxnSpMkLst>
            <pc:docMk/>
            <pc:sldMk cId="2924163323" sldId="449"/>
            <ac:cxnSpMk id="98" creationId="{BCDAEC91-5BCE-4B55-9CC0-43EF94CB734B}"/>
          </ac:cxnSpMkLst>
        </pc:cxnChg>
        <pc:cxnChg chg="add del">
          <ac:chgData name="Urieth Attard" userId="75441522-1268-482d-b74b-a084f810ee66" providerId="ADAL" clId="{DFB373E3-36AF-4CF0-B028-D983585EFBA4}" dt="2021-06-07T20:12:10.488" v="58" actId="26606"/>
          <ac:cxnSpMkLst>
            <pc:docMk/>
            <pc:sldMk cId="2924163323" sldId="449"/>
            <ac:cxnSpMk id="141" creationId="{BCDAEC91-5BCE-4B55-9CC0-43EF94CB734B}"/>
          </ac:cxnSpMkLst>
        </pc:cxnChg>
        <pc:cxnChg chg="add">
          <ac:chgData name="Urieth Attard" userId="75441522-1268-482d-b74b-a084f810ee66" providerId="ADAL" clId="{DFB373E3-36AF-4CF0-B028-D983585EFBA4}" dt="2021-06-07T20:12:14.298" v="61" actId="26606"/>
          <ac:cxnSpMkLst>
            <pc:docMk/>
            <pc:sldMk cId="2924163323" sldId="449"/>
            <ac:cxnSpMk id="143" creationId="{EA29FC7C-9308-4FDE-8DCA-405668055B0F}"/>
          </ac:cxnSpMkLst>
        </pc:cxnChg>
      </pc:sldChg>
      <pc:sldChg chg="addSp delSp modSp delAnim modNotesTx">
        <pc:chgData name="Urieth Attard" userId="75441522-1268-482d-b74b-a084f810ee66" providerId="ADAL" clId="{DFB373E3-36AF-4CF0-B028-D983585EFBA4}" dt="2021-06-11T20:46:31.560" v="10266" actId="20577"/>
        <pc:sldMkLst>
          <pc:docMk/>
          <pc:sldMk cId="3106779742" sldId="460"/>
        </pc:sldMkLst>
        <pc:spChg chg="add mod">
          <ac:chgData name="Urieth Attard" userId="75441522-1268-482d-b74b-a084f810ee66" providerId="ADAL" clId="{DFB373E3-36AF-4CF0-B028-D983585EFBA4}" dt="2021-06-07T22:15:34.584" v="2284" actId="164"/>
          <ac:spMkLst>
            <pc:docMk/>
            <pc:sldMk cId="3106779742" sldId="460"/>
            <ac:spMk id="2" creationId="{E4D0C85F-CF39-4749-B3BB-510B7E4B2AA8}"/>
          </ac:spMkLst>
        </pc:spChg>
        <pc:spChg chg="add mod">
          <ac:chgData name="Urieth Attard" userId="75441522-1268-482d-b74b-a084f810ee66" providerId="ADAL" clId="{DFB373E3-36AF-4CF0-B028-D983585EFBA4}" dt="2021-06-07T22:15:34.584" v="2284" actId="164"/>
          <ac:spMkLst>
            <pc:docMk/>
            <pc:sldMk cId="3106779742" sldId="460"/>
            <ac:spMk id="3" creationId="{B5779104-527E-405F-8B73-71F4AA70F164}"/>
          </ac:spMkLst>
        </pc:spChg>
        <pc:spChg chg="add mod">
          <ac:chgData name="Urieth Attard" userId="75441522-1268-482d-b74b-a084f810ee66" providerId="ADAL" clId="{DFB373E3-36AF-4CF0-B028-D983585EFBA4}" dt="2021-06-07T22:15:01.895" v="2262" actId="13822"/>
          <ac:spMkLst>
            <pc:docMk/>
            <pc:sldMk cId="3106779742" sldId="460"/>
            <ac:spMk id="8" creationId="{23880AF3-AD01-4EAB-864A-7216DF25F3C3}"/>
          </ac:spMkLst>
        </pc:spChg>
        <pc:spChg chg="add mod">
          <ac:chgData name="Urieth Attard" userId="75441522-1268-482d-b74b-a084f810ee66" providerId="ADAL" clId="{DFB373E3-36AF-4CF0-B028-D983585EFBA4}" dt="2021-06-07T22:14:58.487" v="2261" actId="1076"/>
          <ac:spMkLst>
            <pc:docMk/>
            <pc:sldMk cId="3106779742" sldId="460"/>
            <ac:spMk id="10" creationId="{4A40B4E9-C05A-464D-951D-7DD8BEA7D18E}"/>
          </ac:spMkLst>
        </pc:spChg>
        <pc:spChg chg="add mod">
          <ac:chgData name="Urieth Attard" userId="75441522-1268-482d-b74b-a084f810ee66" providerId="ADAL" clId="{DFB373E3-36AF-4CF0-B028-D983585EFBA4}" dt="2021-06-07T22:15:34.584" v="2284" actId="164"/>
          <ac:spMkLst>
            <pc:docMk/>
            <pc:sldMk cId="3106779742" sldId="460"/>
            <ac:spMk id="13" creationId="{C5FF59A0-FACD-44E7-B33F-E68F0C752E7A}"/>
          </ac:spMkLst>
        </pc:spChg>
        <pc:spChg chg="add mod">
          <ac:chgData name="Urieth Attard" userId="75441522-1268-482d-b74b-a084f810ee66" providerId="ADAL" clId="{DFB373E3-36AF-4CF0-B028-D983585EFBA4}" dt="2021-06-07T22:15:34.584" v="2284" actId="164"/>
          <ac:spMkLst>
            <pc:docMk/>
            <pc:sldMk cId="3106779742" sldId="460"/>
            <ac:spMk id="14" creationId="{5DE4C7DC-278E-4BBC-9399-294E811301CC}"/>
          </ac:spMkLst>
        </pc:spChg>
        <pc:spChg chg="add mod">
          <ac:chgData name="Urieth Attard" userId="75441522-1268-482d-b74b-a084f810ee66" providerId="ADAL" clId="{DFB373E3-36AF-4CF0-B028-D983585EFBA4}" dt="2021-06-07T22:15:34.584" v="2284" actId="164"/>
          <ac:spMkLst>
            <pc:docMk/>
            <pc:sldMk cId="3106779742" sldId="460"/>
            <ac:spMk id="15" creationId="{77F33F2A-F33A-47B7-9738-23A294D6271C}"/>
          </ac:spMkLst>
        </pc:spChg>
        <pc:spChg chg="add mod">
          <ac:chgData name="Urieth Attard" userId="75441522-1268-482d-b74b-a084f810ee66" providerId="ADAL" clId="{DFB373E3-36AF-4CF0-B028-D983585EFBA4}" dt="2021-06-07T22:15:34.584" v="2284" actId="164"/>
          <ac:spMkLst>
            <pc:docMk/>
            <pc:sldMk cId="3106779742" sldId="460"/>
            <ac:spMk id="16" creationId="{52224FD1-3F3E-4BE0-9A26-77A92E03DC60}"/>
          </ac:spMkLst>
        </pc:spChg>
        <pc:spChg chg="add mod">
          <ac:chgData name="Urieth Attard" userId="75441522-1268-482d-b74b-a084f810ee66" providerId="ADAL" clId="{DFB373E3-36AF-4CF0-B028-D983585EFBA4}" dt="2021-06-07T22:15:34.584" v="2284" actId="164"/>
          <ac:spMkLst>
            <pc:docMk/>
            <pc:sldMk cId="3106779742" sldId="460"/>
            <ac:spMk id="25" creationId="{68A5D9DF-2272-4640-89BA-C3C12B80E186}"/>
          </ac:spMkLst>
        </pc:spChg>
        <pc:spChg chg="add mod">
          <ac:chgData name="Urieth Attard" userId="75441522-1268-482d-b74b-a084f810ee66" providerId="ADAL" clId="{DFB373E3-36AF-4CF0-B028-D983585EFBA4}" dt="2021-06-07T22:15:16.437" v="2283" actId="13822"/>
          <ac:spMkLst>
            <pc:docMk/>
            <pc:sldMk cId="3106779742" sldId="460"/>
            <ac:spMk id="28" creationId="{266FDC48-3A32-4EC3-9168-071276C058C1}"/>
          </ac:spMkLst>
        </pc:spChg>
        <pc:grpChg chg="add mod">
          <ac:chgData name="Urieth Attard" userId="75441522-1268-482d-b74b-a084f810ee66" providerId="ADAL" clId="{DFB373E3-36AF-4CF0-B028-D983585EFBA4}" dt="2021-06-07T22:15:37.476" v="2285" actId="1076"/>
          <ac:grpSpMkLst>
            <pc:docMk/>
            <pc:sldMk cId="3106779742" sldId="460"/>
            <ac:grpSpMk id="9" creationId="{B9DF6780-2778-481D-B7CE-A21ACB7BC1CD}"/>
          </ac:grpSpMkLst>
        </pc:grpChg>
        <pc:picChg chg="del">
          <ac:chgData name="Urieth Attard" userId="75441522-1268-482d-b74b-a084f810ee66" providerId="ADAL" clId="{DFB373E3-36AF-4CF0-B028-D983585EFBA4}" dt="2021-06-07T22:07:38.844" v="2020" actId="478"/>
          <ac:picMkLst>
            <pc:docMk/>
            <pc:sldMk cId="3106779742" sldId="460"/>
            <ac:picMk id="13314" creationId="{CF224172-F45A-46B0-AA0D-AE3A51E33B32}"/>
          </ac:picMkLst>
        </pc:picChg>
        <pc:picChg chg="del">
          <ac:chgData name="Urieth Attard" userId="75441522-1268-482d-b74b-a084f810ee66" providerId="ADAL" clId="{DFB373E3-36AF-4CF0-B028-D983585EFBA4}" dt="2021-06-07T22:07:40.263" v="2022" actId="478"/>
          <ac:picMkLst>
            <pc:docMk/>
            <pc:sldMk cId="3106779742" sldId="460"/>
            <ac:picMk id="13316" creationId="{B3AAE92E-C086-4A87-A8FF-9C9C9196EEE5}"/>
          </ac:picMkLst>
        </pc:picChg>
        <pc:picChg chg="del">
          <ac:chgData name="Urieth Attard" userId="75441522-1268-482d-b74b-a084f810ee66" providerId="ADAL" clId="{DFB373E3-36AF-4CF0-B028-D983585EFBA4}" dt="2021-06-07T22:07:42.330" v="2025" actId="478"/>
          <ac:picMkLst>
            <pc:docMk/>
            <pc:sldMk cId="3106779742" sldId="460"/>
            <ac:picMk id="13318" creationId="{156B9C1F-99FA-40B6-913E-21D9EDE87FAC}"/>
          </ac:picMkLst>
        </pc:picChg>
        <pc:picChg chg="del">
          <ac:chgData name="Urieth Attard" userId="75441522-1268-482d-b74b-a084f810ee66" providerId="ADAL" clId="{DFB373E3-36AF-4CF0-B028-D983585EFBA4}" dt="2021-06-07T22:07:40.911" v="2023" actId="478"/>
          <ac:picMkLst>
            <pc:docMk/>
            <pc:sldMk cId="3106779742" sldId="460"/>
            <ac:picMk id="13320" creationId="{08115187-172A-4C97-B2D6-50A2ED3C0643}"/>
          </ac:picMkLst>
        </pc:picChg>
        <pc:picChg chg="del">
          <ac:chgData name="Urieth Attard" userId="75441522-1268-482d-b74b-a084f810ee66" providerId="ADAL" clId="{DFB373E3-36AF-4CF0-B028-D983585EFBA4}" dt="2021-06-07T22:07:41.682" v="2024" actId="478"/>
          <ac:picMkLst>
            <pc:docMk/>
            <pc:sldMk cId="3106779742" sldId="460"/>
            <ac:picMk id="13322" creationId="{986CF719-2D3A-4B57-9F54-876AB3B6D36A}"/>
          </ac:picMkLst>
        </pc:picChg>
        <pc:picChg chg="del">
          <ac:chgData name="Urieth Attard" userId="75441522-1268-482d-b74b-a084f810ee66" providerId="ADAL" clId="{DFB373E3-36AF-4CF0-B028-D983585EFBA4}" dt="2021-06-07T22:07:39.546" v="2021" actId="478"/>
          <ac:picMkLst>
            <pc:docMk/>
            <pc:sldMk cId="3106779742" sldId="460"/>
            <ac:picMk id="13324" creationId="{1EBC13A1-359D-4FA8-AF1E-D4EAB22E8959}"/>
          </ac:picMkLst>
        </pc:picChg>
        <pc:picChg chg="add mod modCrop">
          <ac:chgData name="Urieth Attard" userId="75441522-1268-482d-b74b-a084f810ee66" providerId="ADAL" clId="{DFB373E3-36AF-4CF0-B028-D983585EFBA4}" dt="2021-06-07T22:15:51.150" v="2290" actId="1076"/>
          <ac:picMkLst>
            <pc:docMk/>
            <pc:sldMk cId="3106779742" sldId="460"/>
            <ac:picMk id="14338" creationId="{422D6C20-96AA-421B-AF71-1628B7FC63FF}"/>
          </ac:picMkLst>
        </pc:picChg>
        <pc:cxnChg chg="add mod">
          <ac:chgData name="Urieth Attard" userId="75441522-1268-482d-b74b-a084f810ee66" providerId="ADAL" clId="{DFB373E3-36AF-4CF0-B028-D983585EFBA4}" dt="2021-06-07T22:15:34.584" v="2284" actId="164"/>
          <ac:cxnSpMkLst>
            <pc:docMk/>
            <pc:sldMk cId="3106779742" sldId="460"/>
            <ac:cxnSpMk id="5" creationId="{75FB903F-041F-4F5B-89AE-E2BC84B79E00}"/>
          </ac:cxnSpMkLst>
        </pc:cxnChg>
        <pc:cxnChg chg="add mod">
          <ac:chgData name="Urieth Attard" userId="75441522-1268-482d-b74b-a084f810ee66" providerId="ADAL" clId="{DFB373E3-36AF-4CF0-B028-D983585EFBA4}" dt="2021-06-07T22:15:34.584" v="2284" actId="164"/>
          <ac:cxnSpMkLst>
            <pc:docMk/>
            <pc:sldMk cId="3106779742" sldId="460"/>
            <ac:cxnSpMk id="19" creationId="{DDA127B4-D4E3-43EF-A6FF-3A42D238F347}"/>
          </ac:cxnSpMkLst>
        </pc:cxnChg>
        <pc:cxnChg chg="add mod">
          <ac:chgData name="Urieth Attard" userId="75441522-1268-482d-b74b-a084f810ee66" providerId="ADAL" clId="{DFB373E3-36AF-4CF0-B028-D983585EFBA4}" dt="2021-06-07T22:15:34.584" v="2284" actId="164"/>
          <ac:cxnSpMkLst>
            <pc:docMk/>
            <pc:sldMk cId="3106779742" sldId="460"/>
            <ac:cxnSpMk id="20" creationId="{9CE8C757-7A06-4554-B302-014BF95930EC}"/>
          </ac:cxnSpMkLst>
        </pc:cxnChg>
        <pc:cxnChg chg="add mod">
          <ac:chgData name="Urieth Attard" userId="75441522-1268-482d-b74b-a084f810ee66" providerId="ADAL" clId="{DFB373E3-36AF-4CF0-B028-D983585EFBA4}" dt="2021-06-07T22:15:34.584" v="2284" actId="164"/>
          <ac:cxnSpMkLst>
            <pc:docMk/>
            <pc:sldMk cId="3106779742" sldId="460"/>
            <ac:cxnSpMk id="21" creationId="{AC7FB24F-3518-42D6-9B17-3B79EC87E9F6}"/>
          </ac:cxnSpMkLst>
        </pc:cxnChg>
        <pc:cxnChg chg="add mod">
          <ac:chgData name="Urieth Attard" userId="75441522-1268-482d-b74b-a084f810ee66" providerId="ADAL" clId="{DFB373E3-36AF-4CF0-B028-D983585EFBA4}" dt="2021-06-07T22:15:34.584" v="2284" actId="164"/>
          <ac:cxnSpMkLst>
            <pc:docMk/>
            <pc:sldMk cId="3106779742" sldId="460"/>
            <ac:cxnSpMk id="22" creationId="{08AAD510-4F21-4473-9B32-D6E022894B64}"/>
          </ac:cxnSpMkLst>
        </pc:cxnChg>
      </pc:sldChg>
      <pc:sldChg chg="addSp delSp modSp add modAnim modNotesTx">
        <pc:chgData name="Urieth Attard" userId="75441522-1268-482d-b74b-a084f810ee66" providerId="ADAL" clId="{DFB373E3-36AF-4CF0-B028-D983585EFBA4}" dt="2021-06-11T06:35:51.341" v="4992" actId="207"/>
        <pc:sldMkLst>
          <pc:docMk/>
          <pc:sldMk cId="2004054235" sldId="461"/>
        </pc:sldMkLst>
        <pc:spChg chg="mod">
          <ac:chgData name="Urieth Attard" userId="75441522-1268-482d-b74b-a084f810ee66" providerId="ADAL" clId="{DFB373E3-36AF-4CF0-B028-D983585EFBA4}" dt="2021-06-11T06:35:51.341" v="4992" actId="207"/>
          <ac:spMkLst>
            <pc:docMk/>
            <pc:sldMk cId="2004054235" sldId="461"/>
            <ac:spMk id="2" creationId="{6F50E39C-79F9-4313-A562-C6E57BC88B28}"/>
          </ac:spMkLst>
        </pc:spChg>
        <pc:spChg chg="add mod">
          <ac:chgData name="Urieth Attard" userId="75441522-1268-482d-b74b-a084f810ee66" providerId="ADAL" clId="{DFB373E3-36AF-4CF0-B028-D983585EFBA4}" dt="2021-06-07T20:24:44.888" v="597" actId="1076"/>
          <ac:spMkLst>
            <pc:docMk/>
            <pc:sldMk cId="2004054235" sldId="461"/>
            <ac:spMk id="7" creationId="{D6242614-8677-4A37-89FB-CEEA62BCDE7D}"/>
          </ac:spMkLst>
        </pc:spChg>
        <pc:spChg chg="add mod">
          <ac:chgData name="Urieth Attard" userId="75441522-1268-482d-b74b-a084f810ee66" providerId="ADAL" clId="{DFB373E3-36AF-4CF0-B028-D983585EFBA4}" dt="2021-06-07T20:24:48.909" v="598" actId="1076"/>
          <ac:spMkLst>
            <pc:docMk/>
            <pc:sldMk cId="2004054235" sldId="461"/>
            <ac:spMk id="8" creationId="{2BF00BEC-61A2-47F7-B0E7-710D8435DC4A}"/>
          </ac:spMkLst>
        </pc:spChg>
        <pc:spChg chg="add mod">
          <ac:chgData name="Urieth Attard" userId="75441522-1268-482d-b74b-a084f810ee66" providerId="ADAL" clId="{DFB373E3-36AF-4CF0-B028-D983585EFBA4}" dt="2021-06-11T06:35:51.341" v="4992" actId="207"/>
          <ac:spMkLst>
            <pc:docMk/>
            <pc:sldMk cId="2004054235" sldId="461"/>
            <ac:spMk id="9" creationId="{73D98338-FB38-4078-96A2-42F7D560E0A2}"/>
          </ac:spMkLst>
        </pc:spChg>
        <pc:spChg chg="add mod">
          <ac:chgData name="Urieth Attard" userId="75441522-1268-482d-b74b-a084f810ee66" providerId="ADAL" clId="{DFB373E3-36AF-4CF0-B028-D983585EFBA4}" dt="2021-06-07T20:24:52.027" v="599" actId="1076"/>
          <ac:spMkLst>
            <pc:docMk/>
            <pc:sldMk cId="2004054235" sldId="461"/>
            <ac:spMk id="10" creationId="{88A9CEEA-403F-436A-83DB-6358402BAAAE}"/>
          </ac:spMkLst>
        </pc:spChg>
        <pc:spChg chg="add mod">
          <ac:chgData name="Urieth Attard" userId="75441522-1268-482d-b74b-a084f810ee66" providerId="ADAL" clId="{DFB373E3-36AF-4CF0-B028-D983585EFBA4}" dt="2021-06-11T06:35:51.341" v="4992" actId="207"/>
          <ac:spMkLst>
            <pc:docMk/>
            <pc:sldMk cId="2004054235" sldId="461"/>
            <ac:spMk id="11" creationId="{B6E69D16-637F-4325-A0B9-E21CE3B3C380}"/>
          </ac:spMkLst>
        </pc:spChg>
        <pc:spChg chg="add mod">
          <ac:chgData name="Urieth Attard" userId="75441522-1268-482d-b74b-a084f810ee66" providerId="ADAL" clId="{DFB373E3-36AF-4CF0-B028-D983585EFBA4}" dt="2021-06-07T20:24:57.408" v="600" actId="1076"/>
          <ac:spMkLst>
            <pc:docMk/>
            <pc:sldMk cId="2004054235" sldId="461"/>
            <ac:spMk id="12" creationId="{BB8A2BC3-B60E-4AC2-BB24-F80176A671AF}"/>
          </ac:spMkLst>
        </pc:spChg>
        <pc:spChg chg="add mod">
          <ac:chgData name="Urieth Attard" userId="75441522-1268-482d-b74b-a084f810ee66" providerId="ADAL" clId="{DFB373E3-36AF-4CF0-B028-D983585EFBA4}" dt="2021-06-11T06:35:51.341" v="4992" actId="207"/>
          <ac:spMkLst>
            <pc:docMk/>
            <pc:sldMk cId="2004054235" sldId="461"/>
            <ac:spMk id="13" creationId="{CFF60285-51B1-487C-8C47-E9641B44C93D}"/>
          </ac:spMkLst>
        </pc:spChg>
        <pc:spChg chg="add mod">
          <ac:chgData name="Urieth Attard" userId="75441522-1268-482d-b74b-a084f810ee66" providerId="ADAL" clId="{DFB373E3-36AF-4CF0-B028-D983585EFBA4}" dt="2021-06-07T20:25:01.160" v="601" actId="1076"/>
          <ac:spMkLst>
            <pc:docMk/>
            <pc:sldMk cId="2004054235" sldId="461"/>
            <ac:spMk id="14" creationId="{FDDC82D8-BD7C-4A72-B9D1-948DBAEFA155}"/>
          </ac:spMkLst>
        </pc:spChg>
        <pc:spChg chg="add mod">
          <ac:chgData name="Urieth Attard" userId="75441522-1268-482d-b74b-a084f810ee66" providerId="ADAL" clId="{DFB373E3-36AF-4CF0-B028-D983585EFBA4}" dt="2021-06-11T06:35:51.341" v="4992" actId="207"/>
          <ac:spMkLst>
            <pc:docMk/>
            <pc:sldMk cId="2004054235" sldId="461"/>
            <ac:spMk id="15" creationId="{8EAD9363-5C1D-4F93-8581-66DAB43B3C0A}"/>
          </ac:spMkLst>
        </pc:spChg>
        <pc:spChg chg="add mod">
          <ac:chgData name="Urieth Attard" userId="75441522-1268-482d-b74b-a084f810ee66" providerId="ADAL" clId="{DFB373E3-36AF-4CF0-B028-D983585EFBA4}" dt="2021-06-07T20:25:05.527" v="602" actId="1076"/>
          <ac:spMkLst>
            <pc:docMk/>
            <pc:sldMk cId="2004054235" sldId="461"/>
            <ac:spMk id="16" creationId="{CAD8A23B-BFD8-4E49-AC45-9AFA15CFAF3A}"/>
          </ac:spMkLst>
        </pc:spChg>
        <pc:spChg chg="add mod">
          <ac:chgData name="Urieth Attard" userId="75441522-1268-482d-b74b-a084f810ee66" providerId="ADAL" clId="{DFB373E3-36AF-4CF0-B028-D983585EFBA4}" dt="2021-06-11T06:35:51.341" v="4992" actId="207"/>
          <ac:spMkLst>
            <pc:docMk/>
            <pc:sldMk cId="2004054235" sldId="461"/>
            <ac:spMk id="17" creationId="{CA740068-355F-43F5-9D2B-33BB991D3079}"/>
          </ac:spMkLst>
        </pc:spChg>
        <pc:spChg chg="add mod">
          <ac:chgData name="Urieth Attard" userId="75441522-1268-482d-b74b-a084f810ee66" providerId="ADAL" clId="{DFB373E3-36AF-4CF0-B028-D983585EFBA4}" dt="2021-06-07T20:25:14.240" v="603" actId="1076"/>
          <ac:spMkLst>
            <pc:docMk/>
            <pc:sldMk cId="2004054235" sldId="461"/>
            <ac:spMk id="18" creationId="{82BC25AB-0657-4054-982A-C5F5B4B41014}"/>
          </ac:spMkLst>
        </pc:spChg>
        <pc:spChg chg="add mod">
          <ac:chgData name="Urieth Attard" userId="75441522-1268-482d-b74b-a084f810ee66" providerId="ADAL" clId="{DFB373E3-36AF-4CF0-B028-D983585EFBA4}" dt="2021-06-11T06:35:51.341" v="4992" actId="207"/>
          <ac:spMkLst>
            <pc:docMk/>
            <pc:sldMk cId="2004054235" sldId="461"/>
            <ac:spMk id="19" creationId="{5C179F00-0635-430E-AE1A-A526C45AF010}"/>
          </ac:spMkLst>
        </pc:spChg>
        <pc:spChg chg="add mod">
          <ac:chgData name="Urieth Attard" userId="75441522-1268-482d-b74b-a084f810ee66" providerId="ADAL" clId="{DFB373E3-36AF-4CF0-B028-D983585EFBA4}" dt="2021-06-07T20:25:17.460" v="604" actId="1076"/>
          <ac:spMkLst>
            <pc:docMk/>
            <pc:sldMk cId="2004054235" sldId="461"/>
            <ac:spMk id="20" creationId="{6E41A7C0-CAA7-428E-A1D8-8F74C39F350A}"/>
          </ac:spMkLst>
        </pc:spChg>
        <pc:spChg chg="add mod">
          <ac:chgData name="Urieth Attard" userId="75441522-1268-482d-b74b-a084f810ee66" providerId="ADAL" clId="{DFB373E3-36AF-4CF0-B028-D983585EFBA4}" dt="2021-06-11T06:35:51.341" v="4992" actId="207"/>
          <ac:spMkLst>
            <pc:docMk/>
            <pc:sldMk cId="2004054235" sldId="461"/>
            <ac:spMk id="21" creationId="{B8E1D187-3AEC-4D18-BC16-7F2977306DA2}"/>
          </ac:spMkLst>
        </pc:spChg>
        <pc:spChg chg="add mod">
          <ac:chgData name="Urieth Attard" userId="75441522-1268-482d-b74b-a084f810ee66" providerId="ADAL" clId="{DFB373E3-36AF-4CF0-B028-D983585EFBA4}" dt="2021-06-07T20:25:28.049" v="606" actId="1076"/>
          <ac:spMkLst>
            <pc:docMk/>
            <pc:sldMk cId="2004054235" sldId="461"/>
            <ac:spMk id="22" creationId="{20E88E72-917C-48D1-8217-2C8C989B05E2}"/>
          </ac:spMkLst>
        </pc:spChg>
        <pc:spChg chg="add mod">
          <ac:chgData name="Urieth Attard" userId="75441522-1268-482d-b74b-a084f810ee66" providerId="ADAL" clId="{DFB373E3-36AF-4CF0-B028-D983585EFBA4}" dt="2021-06-11T06:35:51.341" v="4992" actId="207"/>
          <ac:spMkLst>
            <pc:docMk/>
            <pc:sldMk cId="2004054235" sldId="461"/>
            <ac:spMk id="23" creationId="{37111334-ACEC-40C0-BEB2-05B9C090E930}"/>
          </ac:spMkLst>
        </pc:spChg>
        <pc:picChg chg="add mod">
          <ac:chgData name="Urieth Attard" userId="75441522-1268-482d-b74b-a084f810ee66" providerId="ADAL" clId="{DFB373E3-36AF-4CF0-B028-D983585EFBA4}" dt="2021-06-11T06:32:54.764" v="4255" actId="14100"/>
          <ac:picMkLst>
            <pc:docMk/>
            <pc:sldMk cId="2004054235" sldId="461"/>
            <ac:picMk id="2050" creationId="{0F1B1EC2-BEAD-46F4-8B43-51319081A364}"/>
          </ac:picMkLst>
        </pc:picChg>
        <pc:picChg chg="del">
          <ac:chgData name="Urieth Attard" userId="75441522-1268-482d-b74b-a084f810ee66" providerId="ADAL" clId="{DFB373E3-36AF-4CF0-B028-D983585EFBA4}" dt="2021-06-07T20:18:54.035" v="357" actId="478"/>
          <ac:picMkLst>
            <pc:docMk/>
            <pc:sldMk cId="2004054235" sldId="461"/>
            <ac:picMk id="11266" creationId="{D592F208-CF47-4506-84CC-7B6D0D6A7EC7}"/>
          </ac:picMkLst>
        </pc:picChg>
      </pc:sldChg>
      <pc:sldChg chg="addSp delSp modSp add modAnim modNotesTx">
        <pc:chgData name="Urieth Attard" userId="75441522-1268-482d-b74b-a084f810ee66" providerId="ADAL" clId="{DFB373E3-36AF-4CF0-B028-D983585EFBA4}" dt="2021-06-11T06:38:31.486" v="5565" actId="6549"/>
        <pc:sldMkLst>
          <pc:docMk/>
          <pc:sldMk cId="1975232832" sldId="462"/>
        </pc:sldMkLst>
        <pc:spChg chg="mod">
          <ac:chgData name="Urieth Attard" userId="75441522-1268-482d-b74b-a084f810ee66" providerId="ADAL" clId="{DFB373E3-36AF-4CF0-B028-D983585EFBA4}" dt="2021-06-07T20:35:47.243" v="679" actId="207"/>
          <ac:spMkLst>
            <pc:docMk/>
            <pc:sldMk cId="1975232832" sldId="462"/>
            <ac:spMk id="2" creationId="{6F50E39C-79F9-4313-A562-C6E57BC88B28}"/>
          </ac:spMkLst>
        </pc:spChg>
        <pc:spChg chg="mod">
          <ac:chgData name="Urieth Attard" userId="75441522-1268-482d-b74b-a084f810ee66" providerId="ADAL" clId="{DFB373E3-36AF-4CF0-B028-D983585EFBA4}" dt="2021-06-07T20:30:36.951" v="649" actId="1076"/>
          <ac:spMkLst>
            <pc:docMk/>
            <pc:sldMk cId="1975232832" sldId="462"/>
            <ac:spMk id="8" creationId="{2BF00BEC-61A2-47F7-B0E7-710D8435DC4A}"/>
          </ac:spMkLst>
        </pc:spChg>
        <pc:spChg chg="mod">
          <ac:chgData name="Urieth Attard" userId="75441522-1268-482d-b74b-a084f810ee66" providerId="ADAL" clId="{DFB373E3-36AF-4CF0-B028-D983585EFBA4}" dt="2021-06-07T20:35:47.243" v="679" actId="207"/>
          <ac:spMkLst>
            <pc:docMk/>
            <pc:sldMk cId="1975232832" sldId="462"/>
            <ac:spMk id="9" creationId="{73D98338-FB38-4078-96A2-42F7D560E0A2}"/>
          </ac:spMkLst>
        </pc:spChg>
        <pc:spChg chg="mod">
          <ac:chgData name="Urieth Attard" userId="75441522-1268-482d-b74b-a084f810ee66" providerId="ADAL" clId="{DFB373E3-36AF-4CF0-B028-D983585EFBA4}" dt="2021-06-07T20:35:47.243" v="679" actId="207"/>
          <ac:spMkLst>
            <pc:docMk/>
            <pc:sldMk cId="1975232832" sldId="462"/>
            <ac:spMk id="11" creationId="{B6E69D16-637F-4325-A0B9-E21CE3B3C380}"/>
          </ac:spMkLst>
        </pc:spChg>
        <pc:spChg chg="mod">
          <ac:chgData name="Urieth Attard" userId="75441522-1268-482d-b74b-a084f810ee66" providerId="ADAL" clId="{DFB373E3-36AF-4CF0-B028-D983585EFBA4}" dt="2021-06-07T20:35:47.243" v="679" actId="207"/>
          <ac:spMkLst>
            <pc:docMk/>
            <pc:sldMk cId="1975232832" sldId="462"/>
            <ac:spMk id="13" creationId="{CFF60285-51B1-487C-8C47-E9641B44C93D}"/>
          </ac:spMkLst>
        </pc:spChg>
        <pc:spChg chg="mod">
          <ac:chgData name="Urieth Attard" userId="75441522-1268-482d-b74b-a084f810ee66" providerId="ADAL" clId="{DFB373E3-36AF-4CF0-B028-D983585EFBA4}" dt="2021-06-07T20:35:47.243" v="679" actId="207"/>
          <ac:spMkLst>
            <pc:docMk/>
            <pc:sldMk cId="1975232832" sldId="462"/>
            <ac:spMk id="15" creationId="{8EAD9363-5C1D-4F93-8581-66DAB43B3C0A}"/>
          </ac:spMkLst>
        </pc:spChg>
        <pc:spChg chg="mod">
          <ac:chgData name="Urieth Attard" userId="75441522-1268-482d-b74b-a084f810ee66" providerId="ADAL" clId="{DFB373E3-36AF-4CF0-B028-D983585EFBA4}" dt="2021-06-07T20:35:47.243" v="679" actId="207"/>
          <ac:spMkLst>
            <pc:docMk/>
            <pc:sldMk cId="1975232832" sldId="462"/>
            <ac:spMk id="17" creationId="{CA740068-355F-43F5-9D2B-33BB991D3079}"/>
          </ac:spMkLst>
        </pc:spChg>
        <pc:spChg chg="mod">
          <ac:chgData name="Urieth Attard" userId="75441522-1268-482d-b74b-a084f810ee66" providerId="ADAL" clId="{DFB373E3-36AF-4CF0-B028-D983585EFBA4}" dt="2021-06-07T20:35:47.243" v="679" actId="207"/>
          <ac:spMkLst>
            <pc:docMk/>
            <pc:sldMk cId="1975232832" sldId="462"/>
            <ac:spMk id="19" creationId="{5C179F00-0635-430E-AE1A-A526C45AF010}"/>
          </ac:spMkLst>
        </pc:spChg>
        <pc:spChg chg="mod">
          <ac:chgData name="Urieth Attard" userId="75441522-1268-482d-b74b-a084f810ee66" providerId="ADAL" clId="{DFB373E3-36AF-4CF0-B028-D983585EFBA4}" dt="2021-06-07T20:35:47.243" v="679" actId="207"/>
          <ac:spMkLst>
            <pc:docMk/>
            <pc:sldMk cId="1975232832" sldId="462"/>
            <ac:spMk id="21" creationId="{B8E1D187-3AEC-4D18-BC16-7F2977306DA2}"/>
          </ac:spMkLst>
        </pc:spChg>
        <pc:spChg chg="mod">
          <ac:chgData name="Urieth Attard" userId="75441522-1268-482d-b74b-a084f810ee66" providerId="ADAL" clId="{DFB373E3-36AF-4CF0-B028-D983585EFBA4}" dt="2021-06-07T20:35:47.243" v="679" actId="207"/>
          <ac:spMkLst>
            <pc:docMk/>
            <pc:sldMk cId="1975232832" sldId="462"/>
            <ac:spMk id="23" creationId="{37111334-ACEC-40C0-BEB2-05B9C090E930}"/>
          </ac:spMkLst>
        </pc:spChg>
        <pc:picChg chg="del">
          <ac:chgData name="Urieth Attard" userId="75441522-1268-482d-b74b-a084f810ee66" providerId="ADAL" clId="{DFB373E3-36AF-4CF0-B028-D983585EFBA4}" dt="2021-06-07T20:30:20.405" v="644" actId="478"/>
          <ac:picMkLst>
            <pc:docMk/>
            <pc:sldMk cId="1975232832" sldId="462"/>
            <ac:picMk id="2050" creationId="{0F1B1EC2-BEAD-46F4-8B43-51319081A364}"/>
          </ac:picMkLst>
        </pc:picChg>
        <pc:picChg chg="add del mod">
          <ac:chgData name="Urieth Attard" userId="75441522-1268-482d-b74b-a084f810ee66" providerId="ADAL" clId="{DFB373E3-36AF-4CF0-B028-D983585EFBA4}" dt="2021-06-07T20:33:53.088" v="669" actId="478"/>
          <ac:picMkLst>
            <pc:docMk/>
            <pc:sldMk cId="1975232832" sldId="462"/>
            <ac:picMk id="3074" creationId="{3F8C8469-EE9D-41F8-98CA-182A3A740827}"/>
          </ac:picMkLst>
        </pc:picChg>
        <pc:picChg chg="add mod">
          <ac:chgData name="Urieth Attard" userId="75441522-1268-482d-b74b-a084f810ee66" providerId="ADAL" clId="{DFB373E3-36AF-4CF0-B028-D983585EFBA4}" dt="2021-06-07T20:34:10.339" v="673" actId="1440"/>
          <ac:picMkLst>
            <pc:docMk/>
            <pc:sldMk cId="1975232832" sldId="462"/>
            <ac:picMk id="3076" creationId="{206A7645-55EA-4BAD-9DD7-F4D8EB3E9A7C}"/>
          </ac:picMkLst>
        </pc:picChg>
      </pc:sldChg>
      <pc:sldChg chg="addSp delSp modSp add modAnim modNotesTx">
        <pc:chgData name="Urieth Attard" userId="75441522-1268-482d-b74b-a084f810ee66" providerId="ADAL" clId="{DFB373E3-36AF-4CF0-B028-D983585EFBA4}" dt="2021-06-11T06:36:52.139" v="5204" actId="20577"/>
        <pc:sldMkLst>
          <pc:docMk/>
          <pc:sldMk cId="3018929304" sldId="463"/>
        </pc:sldMkLst>
        <pc:spChg chg="mod">
          <ac:chgData name="Urieth Attard" userId="75441522-1268-482d-b74b-a084f810ee66" providerId="ADAL" clId="{DFB373E3-36AF-4CF0-B028-D983585EFBA4}" dt="2021-06-07T20:35:58.994" v="681" actId="207"/>
          <ac:spMkLst>
            <pc:docMk/>
            <pc:sldMk cId="3018929304" sldId="463"/>
            <ac:spMk id="2" creationId="{6F50E39C-79F9-4313-A562-C6E57BC88B28}"/>
          </ac:spMkLst>
        </pc:spChg>
        <pc:spChg chg="mod">
          <ac:chgData name="Urieth Attard" userId="75441522-1268-482d-b74b-a084f810ee66" providerId="ADAL" clId="{DFB373E3-36AF-4CF0-B028-D983585EFBA4}" dt="2021-06-07T20:35:58.994" v="681" actId="207"/>
          <ac:spMkLst>
            <pc:docMk/>
            <pc:sldMk cId="3018929304" sldId="463"/>
            <ac:spMk id="9" creationId="{73D98338-FB38-4078-96A2-42F7D560E0A2}"/>
          </ac:spMkLst>
        </pc:spChg>
        <pc:spChg chg="mod">
          <ac:chgData name="Urieth Attard" userId="75441522-1268-482d-b74b-a084f810ee66" providerId="ADAL" clId="{DFB373E3-36AF-4CF0-B028-D983585EFBA4}" dt="2021-06-07T20:35:58.994" v="681" actId="207"/>
          <ac:spMkLst>
            <pc:docMk/>
            <pc:sldMk cId="3018929304" sldId="463"/>
            <ac:spMk id="11" creationId="{B6E69D16-637F-4325-A0B9-E21CE3B3C380}"/>
          </ac:spMkLst>
        </pc:spChg>
        <pc:spChg chg="mod">
          <ac:chgData name="Urieth Attard" userId="75441522-1268-482d-b74b-a084f810ee66" providerId="ADAL" clId="{DFB373E3-36AF-4CF0-B028-D983585EFBA4}" dt="2021-06-07T20:35:58.994" v="681" actId="207"/>
          <ac:spMkLst>
            <pc:docMk/>
            <pc:sldMk cId="3018929304" sldId="463"/>
            <ac:spMk id="13" creationId="{CFF60285-51B1-487C-8C47-E9641B44C93D}"/>
          </ac:spMkLst>
        </pc:spChg>
        <pc:spChg chg="mod">
          <ac:chgData name="Urieth Attard" userId="75441522-1268-482d-b74b-a084f810ee66" providerId="ADAL" clId="{DFB373E3-36AF-4CF0-B028-D983585EFBA4}" dt="2021-06-07T20:35:58.994" v="681" actId="207"/>
          <ac:spMkLst>
            <pc:docMk/>
            <pc:sldMk cId="3018929304" sldId="463"/>
            <ac:spMk id="15" creationId="{8EAD9363-5C1D-4F93-8581-66DAB43B3C0A}"/>
          </ac:spMkLst>
        </pc:spChg>
        <pc:spChg chg="mod">
          <ac:chgData name="Urieth Attard" userId="75441522-1268-482d-b74b-a084f810ee66" providerId="ADAL" clId="{DFB373E3-36AF-4CF0-B028-D983585EFBA4}" dt="2021-06-07T20:35:58.994" v="681" actId="207"/>
          <ac:spMkLst>
            <pc:docMk/>
            <pc:sldMk cId="3018929304" sldId="463"/>
            <ac:spMk id="17" creationId="{CA740068-355F-43F5-9D2B-33BB991D3079}"/>
          </ac:spMkLst>
        </pc:spChg>
        <pc:spChg chg="mod">
          <ac:chgData name="Urieth Attard" userId="75441522-1268-482d-b74b-a084f810ee66" providerId="ADAL" clId="{DFB373E3-36AF-4CF0-B028-D983585EFBA4}" dt="2021-06-07T20:35:58.994" v="681" actId="207"/>
          <ac:spMkLst>
            <pc:docMk/>
            <pc:sldMk cId="3018929304" sldId="463"/>
            <ac:spMk id="19" creationId="{5C179F00-0635-430E-AE1A-A526C45AF010}"/>
          </ac:spMkLst>
        </pc:spChg>
        <pc:spChg chg="mod">
          <ac:chgData name="Urieth Attard" userId="75441522-1268-482d-b74b-a084f810ee66" providerId="ADAL" clId="{DFB373E3-36AF-4CF0-B028-D983585EFBA4}" dt="2021-06-07T20:35:58.994" v="681" actId="207"/>
          <ac:spMkLst>
            <pc:docMk/>
            <pc:sldMk cId="3018929304" sldId="463"/>
            <ac:spMk id="21" creationId="{B8E1D187-3AEC-4D18-BC16-7F2977306DA2}"/>
          </ac:spMkLst>
        </pc:spChg>
        <pc:spChg chg="mod">
          <ac:chgData name="Urieth Attard" userId="75441522-1268-482d-b74b-a084f810ee66" providerId="ADAL" clId="{DFB373E3-36AF-4CF0-B028-D983585EFBA4}" dt="2021-06-07T20:35:58.994" v="681" actId="207"/>
          <ac:spMkLst>
            <pc:docMk/>
            <pc:sldMk cId="3018929304" sldId="463"/>
            <ac:spMk id="23" creationId="{37111334-ACEC-40C0-BEB2-05B9C090E930}"/>
          </ac:spMkLst>
        </pc:spChg>
        <pc:picChg chg="del">
          <ac:chgData name="Urieth Attard" userId="75441522-1268-482d-b74b-a084f810ee66" providerId="ADAL" clId="{DFB373E3-36AF-4CF0-B028-D983585EFBA4}" dt="2021-06-07T20:31:00.986" v="652" actId="478"/>
          <ac:picMkLst>
            <pc:docMk/>
            <pc:sldMk cId="3018929304" sldId="463"/>
            <ac:picMk id="2050" creationId="{0F1B1EC2-BEAD-46F4-8B43-51319081A364}"/>
          </ac:picMkLst>
        </pc:picChg>
        <pc:picChg chg="add mod">
          <ac:chgData name="Urieth Attard" userId="75441522-1268-482d-b74b-a084f810ee66" providerId="ADAL" clId="{DFB373E3-36AF-4CF0-B028-D983585EFBA4}" dt="2021-06-07T20:31:37.577" v="662" actId="1076"/>
          <ac:picMkLst>
            <pc:docMk/>
            <pc:sldMk cId="3018929304" sldId="463"/>
            <ac:picMk id="4098" creationId="{B11000F0-B6C9-461E-BDB7-EDF8C6316197}"/>
          </ac:picMkLst>
        </pc:picChg>
      </pc:sldChg>
      <pc:sldChg chg="addSp delSp modSp add modAnim modNotesTx">
        <pc:chgData name="Urieth Attard" userId="75441522-1268-482d-b74b-a084f810ee66" providerId="ADAL" clId="{DFB373E3-36AF-4CF0-B028-D983585EFBA4}" dt="2021-06-11T06:40:13.094" v="5953" actId="20577"/>
        <pc:sldMkLst>
          <pc:docMk/>
          <pc:sldMk cId="1368813490" sldId="465"/>
        </pc:sldMkLst>
        <pc:picChg chg="del">
          <ac:chgData name="Urieth Attard" userId="75441522-1268-482d-b74b-a084f810ee66" providerId="ADAL" clId="{DFB373E3-36AF-4CF0-B028-D983585EFBA4}" dt="2021-06-07T20:36:37.822" v="684" actId="478"/>
          <ac:picMkLst>
            <pc:docMk/>
            <pc:sldMk cId="1368813490" sldId="465"/>
            <ac:picMk id="3076" creationId="{206A7645-55EA-4BAD-9DD7-F4D8EB3E9A7C}"/>
          </ac:picMkLst>
        </pc:picChg>
        <pc:picChg chg="add mod">
          <ac:chgData name="Urieth Attard" userId="75441522-1268-482d-b74b-a084f810ee66" providerId="ADAL" clId="{DFB373E3-36AF-4CF0-B028-D983585EFBA4}" dt="2021-06-07T20:37:16.961" v="695" actId="1076"/>
          <ac:picMkLst>
            <pc:docMk/>
            <pc:sldMk cId="1368813490" sldId="465"/>
            <ac:picMk id="5122" creationId="{D58E6138-F8AB-4FF6-9B6E-4F676128DE96}"/>
          </ac:picMkLst>
        </pc:picChg>
      </pc:sldChg>
      <pc:sldChg chg="addSp delSp modSp add modAnim modNotesTx">
        <pc:chgData name="Urieth Attard" userId="75441522-1268-482d-b74b-a084f810ee66" providerId="ADAL" clId="{DFB373E3-36AF-4CF0-B028-D983585EFBA4}" dt="2021-06-11T06:41:04.656" v="6161" actId="20577"/>
        <pc:sldMkLst>
          <pc:docMk/>
          <pc:sldMk cId="436945005" sldId="466"/>
        </pc:sldMkLst>
        <pc:picChg chg="del">
          <ac:chgData name="Urieth Attard" userId="75441522-1268-482d-b74b-a084f810ee66" providerId="ADAL" clId="{DFB373E3-36AF-4CF0-B028-D983585EFBA4}" dt="2021-06-07T20:38:21.254" v="700" actId="478"/>
          <ac:picMkLst>
            <pc:docMk/>
            <pc:sldMk cId="436945005" sldId="466"/>
            <ac:picMk id="5122" creationId="{D58E6138-F8AB-4FF6-9B6E-4F676128DE96}"/>
          </ac:picMkLst>
        </pc:picChg>
        <pc:picChg chg="add mod">
          <ac:chgData name="Urieth Attard" userId="75441522-1268-482d-b74b-a084f810ee66" providerId="ADAL" clId="{DFB373E3-36AF-4CF0-B028-D983585EFBA4}" dt="2021-06-07T20:38:53.469" v="709" actId="14100"/>
          <ac:picMkLst>
            <pc:docMk/>
            <pc:sldMk cId="436945005" sldId="466"/>
            <ac:picMk id="6146" creationId="{724147B8-817B-4EE9-89A6-1840B0F01660}"/>
          </ac:picMkLst>
        </pc:picChg>
      </pc:sldChg>
      <pc:sldChg chg="addSp delSp modSp add modAnim modNotesTx">
        <pc:chgData name="Urieth Attard" userId="75441522-1268-482d-b74b-a084f810ee66" providerId="ADAL" clId="{DFB373E3-36AF-4CF0-B028-D983585EFBA4}" dt="2021-06-11T06:42:37.980" v="6661" actId="20577"/>
        <pc:sldMkLst>
          <pc:docMk/>
          <pc:sldMk cId="2536015725" sldId="467"/>
        </pc:sldMkLst>
        <pc:picChg chg="del">
          <ac:chgData name="Urieth Attard" userId="75441522-1268-482d-b74b-a084f810ee66" providerId="ADAL" clId="{DFB373E3-36AF-4CF0-B028-D983585EFBA4}" dt="2021-06-07T20:40:35.294" v="716" actId="478"/>
          <ac:picMkLst>
            <pc:docMk/>
            <pc:sldMk cId="2536015725" sldId="467"/>
            <ac:picMk id="6146" creationId="{724147B8-817B-4EE9-89A6-1840B0F01660}"/>
          </ac:picMkLst>
        </pc:picChg>
        <pc:picChg chg="add mod">
          <ac:chgData name="Urieth Attard" userId="75441522-1268-482d-b74b-a084f810ee66" providerId="ADAL" clId="{DFB373E3-36AF-4CF0-B028-D983585EFBA4}" dt="2021-06-07T20:40:57.813" v="722" actId="1440"/>
          <ac:picMkLst>
            <pc:docMk/>
            <pc:sldMk cId="2536015725" sldId="467"/>
            <ac:picMk id="7170" creationId="{53658AC2-91F5-4BBC-B037-5C9E13D6B860}"/>
          </ac:picMkLst>
        </pc:picChg>
      </pc:sldChg>
      <pc:sldChg chg="addSp delSp modSp add modAnim modNotesTx">
        <pc:chgData name="Urieth Attard" userId="75441522-1268-482d-b74b-a084f810ee66" providerId="ADAL" clId="{DFB373E3-36AF-4CF0-B028-D983585EFBA4}" dt="2021-06-11T06:45:08.161" v="7237" actId="6549"/>
        <pc:sldMkLst>
          <pc:docMk/>
          <pc:sldMk cId="1539851021" sldId="468"/>
        </pc:sldMkLst>
        <pc:picChg chg="del">
          <ac:chgData name="Urieth Attard" userId="75441522-1268-482d-b74b-a084f810ee66" providerId="ADAL" clId="{DFB373E3-36AF-4CF0-B028-D983585EFBA4}" dt="2021-06-07T20:42:52.217" v="729" actId="478"/>
          <ac:picMkLst>
            <pc:docMk/>
            <pc:sldMk cId="1539851021" sldId="468"/>
            <ac:picMk id="7170" creationId="{53658AC2-91F5-4BBC-B037-5C9E13D6B860}"/>
          </ac:picMkLst>
        </pc:picChg>
        <pc:picChg chg="add del mod">
          <ac:chgData name="Urieth Attard" userId="75441522-1268-482d-b74b-a084f810ee66" providerId="ADAL" clId="{DFB373E3-36AF-4CF0-B028-D983585EFBA4}" dt="2021-06-07T20:42:56.191" v="732" actId="478"/>
          <ac:picMkLst>
            <pc:docMk/>
            <pc:sldMk cId="1539851021" sldId="468"/>
            <ac:picMk id="8194" creationId="{F0A48D23-9AD6-423B-87A4-78A990F42C7B}"/>
          </ac:picMkLst>
        </pc:picChg>
        <pc:picChg chg="add mod">
          <ac:chgData name="Urieth Attard" userId="75441522-1268-482d-b74b-a084f810ee66" providerId="ADAL" clId="{DFB373E3-36AF-4CF0-B028-D983585EFBA4}" dt="2021-06-07T20:43:54.364" v="741" actId="1076"/>
          <ac:picMkLst>
            <pc:docMk/>
            <pc:sldMk cId="1539851021" sldId="468"/>
            <ac:picMk id="8196" creationId="{9F2CEA41-FB77-49BA-BD1C-B7E9B63EC265}"/>
          </ac:picMkLst>
        </pc:picChg>
      </pc:sldChg>
      <pc:sldChg chg="addSp delSp modSp add modAnim modNotesTx">
        <pc:chgData name="Urieth Attard" userId="75441522-1268-482d-b74b-a084f810ee66" providerId="ADAL" clId="{DFB373E3-36AF-4CF0-B028-D983585EFBA4}" dt="2021-06-11T06:46:08.312" v="7447" actId="20577"/>
        <pc:sldMkLst>
          <pc:docMk/>
          <pc:sldMk cId="2710893945" sldId="469"/>
        </pc:sldMkLst>
        <pc:picChg chg="del">
          <ac:chgData name="Urieth Attard" userId="75441522-1268-482d-b74b-a084f810ee66" providerId="ADAL" clId="{DFB373E3-36AF-4CF0-B028-D983585EFBA4}" dt="2021-06-07T20:46:36.854" v="749" actId="478"/>
          <ac:picMkLst>
            <pc:docMk/>
            <pc:sldMk cId="2710893945" sldId="469"/>
            <ac:picMk id="8196" creationId="{9F2CEA41-FB77-49BA-BD1C-B7E9B63EC265}"/>
          </ac:picMkLst>
        </pc:picChg>
        <pc:picChg chg="add mod">
          <ac:chgData name="Urieth Attard" userId="75441522-1268-482d-b74b-a084f810ee66" providerId="ADAL" clId="{DFB373E3-36AF-4CF0-B028-D983585EFBA4}" dt="2021-06-07T20:47:07.328" v="755" actId="1440"/>
          <ac:picMkLst>
            <pc:docMk/>
            <pc:sldMk cId="2710893945" sldId="469"/>
            <ac:picMk id="9218" creationId="{0D1F3256-92D9-4228-BC72-813CA3AC9FAD}"/>
          </ac:picMkLst>
        </pc:picChg>
      </pc:sldChg>
      <pc:sldChg chg="addSp delSp modSp add modAnim modNotesTx">
        <pc:chgData name="Urieth Attard" userId="75441522-1268-482d-b74b-a084f810ee66" providerId="ADAL" clId="{DFB373E3-36AF-4CF0-B028-D983585EFBA4}" dt="2021-06-11T06:48:11.781" v="8079" actId="20577"/>
        <pc:sldMkLst>
          <pc:docMk/>
          <pc:sldMk cId="1888469631" sldId="470"/>
        </pc:sldMkLst>
        <pc:picChg chg="del">
          <ac:chgData name="Urieth Attard" userId="75441522-1268-482d-b74b-a084f810ee66" providerId="ADAL" clId="{DFB373E3-36AF-4CF0-B028-D983585EFBA4}" dt="2021-06-07T20:49:51.371" v="772" actId="478"/>
          <ac:picMkLst>
            <pc:docMk/>
            <pc:sldMk cId="1888469631" sldId="470"/>
            <ac:picMk id="9218" creationId="{0D1F3256-92D9-4228-BC72-813CA3AC9FAD}"/>
          </ac:picMkLst>
        </pc:picChg>
        <pc:picChg chg="add mod">
          <ac:chgData name="Urieth Attard" userId="75441522-1268-482d-b74b-a084f810ee66" providerId="ADAL" clId="{DFB373E3-36AF-4CF0-B028-D983585EFBA4}" dt="2021-06-07T20:50:16.411" v="776" actId="1440"/>
          <ac:picMkLst>
            <pc:docMk/>
            <pc:sldMk cId="1888469631" sldId="470"/>
            <ac:picMk id="10242" creationId="{EE61D6E3-DE79-4E19-9F79-DE3F92F8BDB4}"/>
          </ac:picMkLst>
        </pc:picChg>
      </pc:sldChg>
      <pc:sldChg chg="addSp delSp modSp add ord modAnim modNotesTx">
        <pc:chgData name="Urieth Attard" userId="75441522-1268-482d-b74b-a084f810ee66" providerId="ADAL" clId="{DFB373E3-36AF-4CF0-B028-D983585EFBA4}" dt="2021-06-11T20:46:03.128" v="10264" actId="6549"/>
        <pc:sldMkLst>
          <pc:docMk/>
          <pc:sldMk cId="2756293549" sldId="471"/>
        </pc:sldMkLst>
        <pc:spChg chg="mod">
          <ac:chgData name="Urieth Attard" userId="75441522-1268-482d-b74b-a084f810ee66" providerId="ADAL" clId="{DFB373E3-36AF-4CF0-B028-D983585EFBA4}" dt="2021-06-11T07:17:13.213" v="9111" actId="20577"/>
          <ac:spMkLst>
            <pc:docMk/>
            <pc:sldMk cId="2756293549" sldId="471"/>
            <ac:spMk id="2" creationId="{9428D30A-2E9A-4460-BEC9-BA1486421AB4}"/>
          </ac:spMkLst>
        </pc:spChg>
        <pc:spChg chg="add mod">
          <ac:chgData name="Urieth Attard" userId="75441522-1268-482d-b74b-a084f810ee66" providerId="ADAL" clId="{DFB373E3-36AF-4CF0-B028-D983585EFBA4}" dt="2021-06-11T07:15:19.770" v="9099" actId="1076"/>
          <ac:spMkLst>
            <pc:docMk/>
            <pc:sldMk cId="2756293549" sldId="471"/>
            <ac:spMk id="3" creationId="{EA69ECFA-3F97-455E-810B-AAE33B9F991D}"/>
          </ac:spMkLst>
        </pc:spChg>
        <pc:graphicFrameChg chg="add del">
          <ac:chgData name="Urieth Attard" userId="75441522-1268-482d-b74b-a084f810ee66" providerId="ADAL" clId="{DFB373E3-36AF-4CF0-B028-D983585EFBA4}" dt="2021-06-07T21:56:56.156" v="1618" actId="3680"/>
          <ac:graphicFrameMkLst>
            <pc:docMk/>
            <pc:sldMk cId="2756293549" sldId="471"/>
            <ac:graphicFrameMk id="3" creationId="{CCA436A1-BD0A-4FD8-9267-92602AB5BB39}"/>
          </ac:graphicFrameMkLst>
        </pc:graphicFrameChg>
        <pc:graphicFrameChg chg="add mod ord modGraphic">
          <ac:chgData name="Urieth Attard" userId="75441522-1268-482d-b74b-a084f810ee66" providerId="ADAL" clId="{DFB373E3-36AF-4CF0-B028-D983585EFBA4}" dt="2021-06-07T21:58:18.033" v="1663" actId="2062"/>
          <ac:graphicFrameMkLst>
            <pc:docMk/>
            <pc:sldMk cId="2756293549" sldId="471"/>
            <ac:graphicFrameMk id="5" creationId="{A3FC967F-432F-4063-994B-A3EEA6925093}"/>
          </ac:graphicFrameMkLst>
        </pc:graphicFrameChg>
        <pc:picChg chg="del mod">
          <ac:chgData name="Urieth Attard" userId="75441522-1268-482d-b74b-a084f810ee66" providerId="ADAL" clId="{DFB373E3-36AF-4CF0-B028-D983585EFBA4}" dt="2021-06-07T22:04:20.097" v="1846" actId="21"/>
          <ac:picMkLst>
            <pc:docMk/>
            <pc:sldMk cId="2756293549" sldId="471"/>
            <ac:picMk id="6" creationId="{81966AEE-AF43-4F5B-8A00-B696E202C7A3}"/>
          </ac:picMkLst>
        </pc:picChg>
        <pc:picChg chg="mod">
          <ac:chgData name="Urieth Attard" userId="75441522-1268-482d-b74b-a084f810ee66" providerId="ADAL" clId="{DFB373E3-36AF-4CF0-B028-D983585EFBA4}" dt="2021-06-07T21:58:11.303" v="1661" actId="1076"/>
          <ac:picMkLst>
            <pc:docMk/>
            <pc:sldMk cId="2756293549" sldId="471"/>
            <ac:picMk id="7" creationId="{66D0BB7D-838E-40CE-B640-D1C51AA84DE3}"/>
          </ac:picMkLst>
        </pc:picChg>
        <pc:picChg chg="del">
          <ac:chgData name="Urieth Attard" userId="75441522-1268-482d-b74b-a084f810ee66" providerId="ADAL" clId="{DFB373E3-36AF-4CF0-B028-D983585EFBA4}" dt="2021-06-11T07:06:30.962" v="9010" actId="478"/>
          <ac:picMkLst>
            <pc:docMk/>
            <pc:sldMk cId="2756293549" sldId="471"/>
            <ac:picMk id="8" creationId="{008434B2-5F6E-4B35-B77D-8C80B01D592E}"/>
          </ac:picMkLst>
        </pc:picChg>
        <pc:picChg chg="mod">
          <ac:chgData name="Urieth Attard" userId="75441522-1268-482d-b74b-a084f810ee66" providerId="ADAL" clId="{DFB373E3-36AF-4CF0-B028-D983585EFBA4}" dt="2021-06-11T07:08:28.801" v="9015" actId="1076"/>
          <ac:picMkLst>
            <pc:docMk/>
            <pc:sldMk cId="2756293549" sldId="471"/>
            <ac:picMk id="9" creationId="{5745F891-8F51-4A93-8DAF-A67A8FB780E8}"/>
          </ac:picMkLst>
        </pc:picChg>
        <pc:picChg chg="del">
          <ac:chgData name="Urieth Attard" userId="75441522-1268-482d-b74b-a084f810ee66" providerId="ADAL" clId="{DFB373E3-36AF-4CF0-B028-D983585EFBA4}" dt="2021-06-07T21:29:50.691" v="1072" actId="21"/>
          <ac:picMkLst>
            <pc:docMk/>
            <pc:sldMk cId="2756293549" sldId="471"/>
            <ac:picMk id="10" creationId="{2412F2C1-375F-4591-B45B-4CB0DC6E5768}"/>
          </ac:picMkLst>
        </pc:picChg>
        <pc:picChg chg="del">
          <ac:chgData name="Urieth Attard" userId="75441522-1268-482d-b74b-a084f810ee66" providerId="ADAL" clId="{DFB373E3-36AF-4CF0-B028-D983585EFBA4}" dt="2021-06-07T21:35:54.775" v="1143" actId="21"/>
          <ac:picMkLst>
            <pc:docMk/>
            <pc:sldMk cId="2756293549" sldId="471"/>
            <ac:picMk id="11" creationId="{0063B758-B0D7-4DAB-A268-F7849A939CE4}"/>
          </ac:picMkLst>
        </pc:picChg>
        <pc:picChg chg="del mod">
          <ac:chgData name="Urieth Attard" userId="75441522-1268-482d-b74b-a084f810ee66" providerId="ADAL" clId="{DFB373E3-36AF-4CF0-B028-D983585EFBA4}" dt="2021-06-11T07:06:09.578" v="9007" actId="478"/>
          <ac:picMkLst>
            <pc:docMk/>
            <pc:sldMk cId="2756293549" sldId="471"/>
            <ac:picMk id="13" creationId="{024F2930-4336-44DF-8CE1-634E9EB2508A}"/>
          </ac:picMkLst>
        </pc:picChg>
        <pc:picChg chg="del">
          <ac:chgData name="Urieth Attard" userId="75441522-1268-482d-b74b-a084f810ee66" providerId="ADAL" clId="{DFB373E3-36AF-4CF0-B028-D983585EFBA4}" dt="2021-06-11T07:06:13.010" v="9009" actId="478"/>
          <ac:picMkLst>
            <pc:docMk/>
            <pc:sldMk cId="2756293549" sldId="471"/>
            <ac:picMk id="15" creationId="{DB3815FF-17FC-42FD-A20E-59C7CC3931BE}"/>
          </ac:picMkLst>
        </pc:picChg>
        <pc:picChg chg="del">
          <ac:chgData name="Urieth Attard" userId="75441522-1268-482d-b74b-a084f810ee66" providerId="ADAL" clId="{DFB373E3-36AF-4CF0-B028-D983585EFBA4}" dt="2021-06-11T07:06:11.407" v="9008" actId="478"/>
          <ac:picMkLst>
            <pc:docMk/>
            <pc:sldMk cId="2756293549" sldId="471"/>
            <ac:picMk id="21" creationId="{8BB89CB3-7BAF-4309-A006-C3C7D3CE4B20}"/>
          </ac:picMkLst>
        </pc:picChg>
        <pc:picChg chg="del">
          <ac:chgData name="Urieth Attard" userId="75441522-1268-482d-b74b-a084f810ee66" providerId="ADAL" clId="{DFB373E3-36AF-4CF0-B028-D983585EFBA4}" dt="2021-06-07T22:04:47.939" v="1853" actId="21"/>
          <ac:picMkLst>
            <pc:docMk/>
            <pc:sldMk cId="2756293549" sldId="471"/>
            <ac:picMk id="22" creationId="{DFD36FFF-BAA4-49CC-9C32-305840A38310}"/>
          </ac:picMkLst>
        </pc:picChg>
        <pc:picChg chg="mod">
          <ac:chgData name="Urieth Attard" userId="75441522-1268-482d-b74b-a084f810ee66" providerId="ADAL" clId="{DFB373E3-36AF-4CF0-B028-D983585EFBA4}" dt="2021-06-07T21:58:08.509" v="1659" actId="1076"/>
          <ac:picMkLst>
            <pc:docMk/>
            <pc:sldMk cId="2756293549" sldId="471"/>
            <ac:picMk id="23" creationId="{1ECE3CFE-99ED-4BDC-8D95-A658BC56EEDF}"/>
          </ac:picMkLst>
        </pc:picChg>
      </pc:sldChg>
      <pc:sldChg chg="addSp delSp modSp add modAnim modNotesTx">
        <pc:chgData name="Urieth Attard" userId="75441522-1268-482d-b74b-a084f810ee66" providerId="ADAL" clId="{DFB373E3-36AF-4CF0-B028-D983585EFBA4}" dt="2021-06-11T07:27:21.914" v="9938"/>
        <pc:sldMkLst>
          <pc:docMk/>
          <pc:sldMk cId="3375836201" sldId="472"/>
        </pc:sldMkLst>
        <pc:spChg chg="mod">
          <ac:chgData name="Urieth Attard" userId="75441522-1268-482d-b74b-a084f810ee66" providerId="ADAL" clId="{DFB373E3-36AF-4CF0-B028-D983585EFBA4}" dt="2021-06-07T21:37:30.690" v="1203" actId="20577"/>
          <ac:spMkLst>
            <pc:docMk/>
            <pc:sldMk cId="3375836201" sldId="472"/>
            <ac:spMk id="2" creationId="{9428D30A-2E9A-4460-BEC9-BA1486421AB4}"/>
          </ac:spMkLst>
        </pc:spChg>
        <pc:graphicFrameChg chg="modGraphic">
          <ac:chgData name="Urieth Attard" userId="75441522-1268-482d-b74b-a084f810ee66" providerId="ADAL" clId="{DFB373E3-36AF-4CF0-B028-D983585EFBA4}" dt="2021-06-07T21:29:24.824" v="1055" actId="20577"/>
          <ac:graphicFrameMkLst>
            <pc:docMk/>
            <pc:sldMk cId="3375836201" sldId="472"/>
            <ac:graphicFrameMk id="24" creationId="{F11199B8-1401-4621-9394-B736DB170953}"/>
          </ac:graphicFrameMkLst>
        </pc:graphicFrameChg>
        <pc:picChg chg="mod">
          <ac:chgData name="Urieth Attard" userId="75441522-1268-482d-b74b-a084f810ee66" providerId="ADAL" clId="{DFB373E3-36AF-4CF0-B028-D983585EFBA4}" dt="2021-06-07T21:30:06.999" v="1078" actId="1076"/>
          <ac:picMkLst>
            <pc:docMk/>
            <pc:sldMk cId="3375836201" sldId="472"/>
            <ac:picMk id="6" creationId="{81966AEE-AF43-4F5B-8A00-B696E202C7A3}"/>
          </ac:picMkLst>
        </pc:picChg>
        <pc:picChg chg="del">
          <ac:chgData name="Urieth Attard" userId="75441522-1268-482d-b74b-a084f810ee66" providerId="ADAL" clId="{DFB373E3-36AF-4CF0-B028-D983585EFBA4}" dt="2021-06-07T21:29:54.348" v="1073" actId="478"/>
          <ac:picMkLst>
            <pc:docMk/>
            <pc:sldMk cId="3375836201" sldId="472"/>
            <ac:picMk id="7" creationId="{66D0BB7D-838E-40CE-B640-D1C51AA84DE3}"/>
          </ac:picMkLst>
        </pc:picChg>
        <pc:picChg chg="del">
          <ac:chgData name="Urieth Attard" userId="75441522-1268-482d-b74b-a084f810ee66" providerId="ADAL" clId="{DFB373E3-36AF-4CF0-B028-D983585EFBA4}" dt="2021-06-07T21:30:01.644" v="1076" actId="478"/>
          <ac:picMkLst>
            <pc:docMk/>
            <pc:sldMk cId="3375836201" sldId="472"/>
            <ac:picMk id="8" creationId="{008434B2-5F6E-4B35-B77D-8C80B01D592E}"/>
          </ac:picMkLst>
        </pc:picChg>
        <pc:picChg chg="add mod">
          <ac:chgData name="Urieth Attard" userId="75441522-1268-482d-b74b-a084f810ee66" providerId="ADAL" clId="{DFB373E3-36AF-4CF0-B028-D983585EFBA4}" dt="2021-06-07T21:29:57.641" v="1075" actId="1076"/>
          <ac:picMkLst>
            <pc:docMk/>
            <pc:sldMk cId="3375836201" sldId="472"/>
            <ac:picMk id="11" creationId="{18C9211B-66DC-4A5F-AC74-32BBC9BB949C}"/>
          </ac:picMkLst>
        </pc:picChg>
        <pc:picChg chg="add mod">
          <ac:chgData name="Urieth Attard" userId="75441522-1268-482d-b74b-a084f810ee66" providerId="ADAL" clId="{DFB373E3-36AF-4CF0-B028-D983585EFBA4}" dt="2021-06-07T21:30:13.641" v="1080" actId="1076"/>
          <ac:picMkLst>
            <pc:docMk/>
            <pc:sldMk cId="3375836201" sldId="472"/>
            <ac:picMk id="12" creationId="{C8E861C4-F35B-4FE7-8243-10DD12CC6AD7}"/>
          </ac:picMkLst>
        </pc:picChg>
        <pc:picChg chg="mod">
          <ac:chgData name="Urieth Attard" userId="75441522-1268-482d-b74b-a084f810ee66" providerId="ADAL" clId="{DFB373E3-36AF-4CF0-B028-D983585EFBA4}" dt="2021-06-07T21:30:04.984" v="1077" actId="1076"/>
          <ac:picMkLst>
            <pc:docMk/>
            <pc:sldMk cId="3375836201" sldId="472"/>
            <ac:picMk id="13" creationId="{024F2930-4336-44DF-8CE1-634E9EB2508A}"/>
          </ac:picMkLst>
        </pc:picChg>
        <pc:picChg chg="add mod">
          <ac:chgData name="Urieth Attard" userId="75441522-1268-482d-b74b-a084f810ee66" providerId="ADAL" clId="{DFB373E3-36AF-4CF0-B028-D983585EFBA4}" dt="2021-06-11T06:58:56.583" v="8483" actId="1076"/>
          <ac:picMkLst>
            <pc:docMk/>
            <pc:sldMk cId="3375836201" sldId="472"/>
            <ac:picMk id="14" creationId="{F47DD7DD-9E47-4E02-9CB7-C01AE3FCAA51}"/>
          </ac:picMkLst>
        </pc:picChg>
        <pc:picChg chg="add mod">
          <ac:chgData name="Urieth Attard" userId="75441522-1268-482d-b74b-a084f810ee66" providerId="ADAL" clId="{DFB373E3-36AF-4CF0-B028-D983585EFBA4}" dt="2021-06-11T06:58:56.583" v="8483" actId="1076"/>
          <ac:picMkLst>
            <pc:docMk/>
            <pc:sldMk cId="3375836201" sldId="472"/>
            <ac:picMk id="15" creationId="{1EAC6BDD-2D8D-42F2-96EB-E913B437B0A6}"/>
          </ac:picMkLst>
        </pc:picChg>
      </pc:sldChg>
      <pc:sldChg chg="addSp delSp modSp add modAnim modNotesTx">
        <pc:chgData name="Urieth Attard" userId="75441522-1268-482d-b74b-a084f810ee66" providerId="ADAL" clId="{DFB373E3-36AF-4CF0-B028-D983585EFBA4}" dt="2021-06-11T07:27:32.964" v="9939"/>
        <pc:sldMkLst>
          <pc:docMk/>
          <pc:sldMk cId="2040890818" sldId="473"/>
        </pc:sldMkLst>
        <pc:spChg chg="mod">
          <ac:chgData name="Urieth Attard" userId="75441522-1268-482d-b74b-a084f810ee66" providerId="ADAL" clId="{DFB373E3-36AF-4CF0-B028-D983585EFBA4}" dt="2021-06-07T21:37:34.220" v="1205" actId="20577"/>
          <ac:spMkLst>
            <pc:docMk/>
            <pc:sldMk cId="2040890818" sldId="473"/>
            <ac:spMk id="2" creationId="{9428D30A-2E9A-4460-BEC9-BA1486421AB4}"/>
          </ac:spMkLst>
        </pc:spChg>
        <pc:graphicFrameChg chg="modGraphic">
          <ac:chgData name="Urieth Attard" userId="75441522-1268-482d-b74b-a084f810ee66" providerId="ADAL" clId="{DFB373E3-36AF-4CF0-B028-D983585EFBA4}" dt="2021-06-07T21:31:17.357" v="1108" actId="20577"/>
          <ac:graphicFrameMkLst>
            <pc:docMk/>
            <pc:sldMk cId="2040890818" sldId="473"/>
            <ac:graphicFrameMk id="24" creationId="{F11199B8-1401-4621-9394-B736DB170953}"/>
          </ac:graphicFrameMkLst>
        </pc:graphicFrameChg>
        <pc:picChg chg="del">
          <ac:chgData name="Urieth Attard" userId="75441522-1268-482d-b74b-a084f810ee66" providerId="ADAL" clId="{DFB373E3-36AF-4CF0-B028-D983585EFBA4}" dt="2021-06-07T21:31:53.541" v="1109" actId="478"/>
          <ac:picMkLst>
            <pc:docMk/>
            <pc:sldMk cId="2040890818" sldId="473"/>
            <ac:picMk id="11" creationId="{18C9211B-66DC-4A5F-AC74-32BBC9BB949C}"/>
          </ac:picMkLst>
        </pc:picChg>
        <pc:picChg chg="add mod">
          <ac:chgData name="Urieth Attard" userId="75441522-1268-482d-b74b-a084f810ee66" providerId="ADAL" clId="{DFB373E3-36AF-4CF0-B028-D983585EFBA4}" dt="2021-06-11T07:00:29.224" v="8619" actId="1076"/>
          <ac:picMkLst>
            <pc:docMk/>
            <pc:sldMk cId="2040890818" sldId="473"/>
            <ac:picMk id="11" creationId="{FCF27B83-E7E4-48E4-9297-9F25B20EE641}"/>
          </ac:picMkLst>
        </pc:picChg>
        <pc:picChg chg="mod">
          <ac:chgData name="Urieth Attard" userId="75441522-1268-482d-b74b-a084f810ee66" providerId="ADAL" clId="{DFB373E3-36AF-4CF0-B028-D983585EFBA4}" dt="2021-06-11T06:55:43.544" v="8447" actId="1076"/>
          <ac:picMkLst>
            <pc:docMk/>
            <pc:sldMk cId="2040890818" sldId="473"/>
            <ac:picMk id="12" creationId="{C8E861C4-F35B-4FE7-8243-10DD12CC6AD7}"/>
          </ac:picMkLst>
        </pc:picChg>
        <pc:picChg chg="add mod">
          <ac:chgData name="Urieth Attard" userId="75441522-1268-482d-b74b-a084f810ee66" providerId="ADAL" clId="{DFB373E3-36AF-4CF0-B028-D983585EFBA4}" dt="2021-06-11T06:55:41.468" v="8446" actId="1076"/>
          <ac:picMkLst>
            <pc:docMk/>
            <pc:sldMk cId="2040890818" sldId="473"/>
            <ac:picMk id="14" creationId="{28B94135-39D0-47ED-AE53-E4042A24777C}"/>
          </ac:picMkLst>
        </pc:picChg>
        <pc:picChg chg="add del">
          <ac:chgData name="Urieth Attard" userId="75441522-1268-482d-b74b-a084f810ee66" providerId="ADAL" clId="{DFB373E3-36AF-4CF0-B028-D983585EFBA4}" dt="2021-06-07T21:32:24.747" v="1118" actId="478"/>
          <ac:picMkLst>
            <pc:docMk/>
            <pc:sldMk cId="2040890818" sldId="473"/>
            <ac:picMk id="15" creationId="{63DE0993-DA78-4E44-9549-29F056E0EA04}"/>
          </ac:picMkLst>
        </pc:picChg>
        <pc:picChg chg="add mod">
          <ac:chgData name="Urieth Attard" userId="75441522-1268-482d-b74b-a084f810ee66" providerId="ADAL" clId="{DFB373E3-36AF-4CF0-B028-D983585EFBA4}" dt="2021-06-11T07:00:31.048" v="8620" actId="1076"/>
          <ac:picMkLst>
            <pc:docMk/>
            <pc:sldMk cId="2040890818" sldId="473"/>
            <ac:picMk id="15" creationId="{F620749F-4DF9-4C96-936D-FD57F63A7A13}"/>
          </ac:picMkLst>
        </pc:picChg>
        <pc:picChg chg="add mod">
          <ac:chgData name="Urieth Attard" userId="75441522-1268-482d-b74b-a084f810ee66" providerId="ADAL" clId="{DFB373E3-36AF-4CF0-B028-D983585EFBA4}" dt="2021-06-07T21:32:34.139" v="1120" actId="1076"/>
          <ac:picMkLst>
            <pc:docMk/>
            <pc:sldMk cId="2040890818" sldId="473"/>
            <ac:picMk id="16" creationId="{3DD3293A-17D0-4F8A-AE75-22D136CCE043}"/>
          </ac:picMkLst>
        </pc:picChg>
        <pc:picChg chg="del">
          <ac:chgData name="Urieth Attard" userId="75441522-1268-482d-b74b-a084f810ee66" providerId="ADAL" clId="{DFB373E3-36AF-4CF0-B028-D983585EFBA4}" dt="2021-06-07T21:31:57.622" v="1111" actId="478"/>
          <ac:picMkLst>
            <pc:docMk/>
            <pc:sldMk cId="2040890818" sldId="473"/>
            <ac:picMk id="29" creationId="{33F55DD2-3465-42B4-82E4-9F07BD31DB65}"/>
          </ac:picMkLst>
        </pc:picChg>
      </pc:sldChg>
      <pc:sldChg chg="addSp delSp modSp add modAnim modNotesTx">
        <pc:chgData name="Urieth Attard" userId="75441522-1268-482d-b74b-a084f810ee66" providerId="ADAL" clId="{DFB373E3-36AF-4CF0-B028-D983585EFBA4}" dt="2021-06-11T07:01:17.306" v="8624" actId="6549"/>
        <pc:sldMkLst>
          <pc:docMk/>
          <pc:sldMk cId="4285743422" sldId="474"/>
        </pc:sldMkLst>
        <pc:spChg chg="mod">
          <ac:chgData name="Urieth Attard" userId="75441522-1268-482d-b74b-a084f810ee66" providerId="ADAL" clId="{DFB373E3-36AF-4CF0-B028-D983585EFBA4}" dt="2021-06-11T06:56:56.833" v="8451" actId="6549"/>
          <ac:spMkLst>
            <pc:docMk/>
            <pc:sldMk cId="4285743422" sldId="474"/>
            <ac:spMk id="2" creationId="{9428D30A-2E9A-4460-BEC9-BA1486421AB4}"/>
          </ac:spMkLst>
        </pc:spChg>
        <pc:graphicFrameChg chg="modGraphic">
          <ac:chgData name="Urieth Attard" userId="75441522-1268-482d-b74b-a084f810ee66" providerId="ADAL" clId="{DFB373E3-36AF-4CF0-B028-D983585EFBA4}" dt="2021-06-07T21:33:13.887" v="1128" actId="20577"/>
          <ac:graphicFrameMkLst>
            <pc:docMk/>
            <pc:sldMk cId="4285743422" sldId="474"/>
            <ac:graphicFrameMk id="24" creationId="{F11199B8-1401-4621-9394-B736DB170953}"/>
          </ac:graphicFrameMkLst>
        </pc:graphicFrameChg>
        <pc:picChg chg="add mod">
          <ac:chgData name="Urieth Attard" userId="75441522-1268-482d-b74b-a084f810ee66" providerId="ADAL" clId="{DFB373E3-36AF-4CF0-B028-D983585EFBA4}" dt="2021-06-11T06:57:05.109" v="8455" actId="1076"/>
          <ac:picMkLst>
            <pc:docMk/>
            <pc:sldMk cId="4285743422" sldId="474"/>
            <ac:picMk id="11" creationId="{C1F96C3C-9D8F-468A-988C-59EB7D1A64D2}"/>
          </ac:picMkLst>
        </pc:picChg>
        <pc:picChg chg="add mod">
          <ac:chgData name="Urieth Attard" userId="75441522-1268-482d-b74b-a084f810ee66" providerId="ADAL" clId="{DFB373E3-36AF-4CF0-B028-D983585EFBA4}" dt="2021-06-11T07:01:13.159" v="8622" actId="1076"/>
          <ac:picMkLst>
            <pc:docMk/>
            <pc:sldMk cId="4285743422" sldId="474"/>
            <ac:picMk id="12" creationId="{63F2C9DB-AEA2-4217-80A2-C2622D371DAD}"/>
          </ac:picMkLst>
        </pc:picChg>
        <pc:picChg chg="del">
          <ac:chgData name="Urieth Attard" userId="75441522-1268-482d-b74b-a084f810ee66" providerId="ADAL" clId="{DFB373E3-36AF-4CF0-B028-D983585EFBA4}" dt="2021-06-07T21:36:02.881" v="1147" actId="478"/>
          <ac:picMkLst>
            <pc:docMk/>
            <pc:sldMk cId="4285743422" sldId="474"/>
            <ac:picMk id="12" creationId="{C8E861C4-F35B-4FE7-8243-10DD12CC6AD7}"/>
          </ac:picMkLst>
        </pc:picChg>
        <pc:picChg chg="del">
          <ac:chgData name="Urieth Attard" userId="75441522-1268-482d-b74b-a084f810ee66" providerId="ADAL" clId="{DFB373E3-36AF-4CF0-B028-D983585EFBA4}" dt="2021-06-07T21:35:57.427" v="1144" actId="478"/>
          <ac:picMkLst>
            <pc:docMk/>
            <pc:sldMk cId="4285743422" sldId="474"/>
            <ac:picMk id="13" creationId="{024F2930-4336-44DF-8CE1-634E9EB2508A}"/>
          </ac:picMkLst>
        </pc:picChg>
        <pc:picChg chg="add mod">
          <ac:chgData name="Urieth Attard" userId="75441522-1268-482d-b74b-a084f810ee66" providerId="ADAL" clId="{DFB373E3-36AF-4CF0-B028-D983585EFBA4}" dt="2021-06-11T07:01:14.806" v="8623" actId="1076"/>
          <ac:picMkLst>
            <pc:docMk/>
            <pc:sldMk cId="4285743422" sldId="474"/>
            <ac:picMk id="13" creationId="{0931941F-59F1-45DC-806C-A61E5A06A32A}"/>
          </ac:picMkLst>
        </pc:picChg>
        <pc:picChg chg="add mod">
          <ac:chgData name="Urieth Attard" userId="75441522-1268-482d-b74b-a084f810ee66" providerId="ADAL" clId="{DFB373E3-36AF-4CF0-B028-D983585EFBA4}" dt="2021-06-11T06:57:06.933" v="8456" actId="1076"/>
          <ac:picMkLst>
            <pc:docMk/>
            <pc:sldMk cId="4285743422" sldId="474"/>
            <ac:picMk id="15" creationId="{E2BA305E-213A-4204-9424-37BBEB7F27DA}"/>
          </ac:picMkLst>
        </pc:picChg>
        <pc:picChg chg="del">
          <ac:chgData name="Urieth Attard" userId="75441522-1268-482d-b74b-a084f810ee66" providerId="ADAL" clId="{DFB373E3-36AF-4CF0-B028-D983585EFBA4}" dt="2021-06-07T21:33:24.122" v="1129" actId="478"/>
          <ac:picMkLst>
            <pc:docMk/>
            <pc:sldMk cId="4285743422" sldId="474"/>
            <ac:picMk id="16" creationId="{3DD3293A-17D0-4F8A-AE75-22D136CCE043}"/>
          </ac:picMkLst>
        </pc:picChg>
        <pc:picChg chg="add mod">
          <ac:chgData name="Urieth Attard" userId="75441522-1268-482d-b74b-a084f810ee66" providerId="ADAL" clId="{DFB373E3-36AF-4CF0-B028-D983585EFBA4}" dt="2021-06-07T21:36:12.930" v="1149" actId="1076"/>
          <ac:picMkLst>
            <pc:docMk/>
            <pc:sldMk cId="4285743422" sldId="474"/>
            <ac:picMk id="17" creationId="{60FD51D1-C22D-4E74-90C2-7A9E2942CCCD}"/>
          </ac:picMkLst>
        </pc:picChg>
      </pc:sldChg>
      <pc:sldChg chg="addSp delSp modSp add ord delAnim modAnim modNotesTx">
        <pc:chgData name="Urieth Attard" userId="75441522-1268-482d-b74b-a084f810ee66" providerId="ADAL" clId="{DFB373E3-36AF-4CF0-B028-D983585EFBA4}" dt="2021-06-11T07:12:34.015" v="9088" actId="20577"/>
        <pc:sldMkLst>
          <pc:docMk/>
          <pc:sldMk cId="4259378217" sldId="475"/>
        </pc:sldMkLst>
        <pc:spChg chg="mod">
          <ac:chgData name="Urieth Attard" userId="75441522-1268-482d-b74b-a084f810ee66" providerId="ADAL" clId="{DFB373E3-36AF-4CF0-B028-D983585EFBA4}" dt="2021-06-07T21:44:32.267" v="1541" actId="20577"/>
          <ac:spMkLst>
            <pc:docMk/>
            <pc:sldMk cId="4259378217" sldId="475"/>
            <ac:spMk id="3" creationId="{5F44C325-D3D0-48AB-B4BD-7692F246B16B}"/>
          </ac:spMkLst>
        </pc:spChg>
        <pc:picChg chg="add mod">
          <ac:chgData name="Urieth Attard" userId="75441522-1268-482d-b74b-a084f810ee66" providerId="ADAL" clId="{DFB373E3-36AF-4CF0-B028-D983585EFBA4}" dt="2021-06-07T21:47:50.713" v="1544" actId="1076"/>
          <ac:picMkLst>
            <pc:docMk/>
            <pc:sldMk cId="4259378217" sldId="475"/>
            <ac:picMk id="2" creationId="{7C0D93A6-3971-4AFC-8361-08EAAA53A94E}"/>
          </ac:picMkLst>
        </pc:picChg>
        <pc:picChg chg="del">
          <ac:chgData name="Urieth Attard" userId="75441522-1268-482d-b74b-a084f810ee66" providerId="ADAL" clId="{DFB373E3-36AF-4CF0-B028-D983585EFBA4}" dt="2021-06-07T21:47:38.706" v="1542" actId="478"/>
          <ac:picMkLst>
            <pc:docMk/>
            <pc:sldMk cId="4259378217" sldId="475"/>
            <ac:picMk id="6" creationId="{253312C2-CE17-4231-9ED0-6685684FEE49}"/>
          </ac:picMkLst>
        </pc:picChg>
      </pc:sldChg>
      <pc:sldChg chg="addSp delSp modSp add ord modAnim">
        <pc:chgData name="Urieth Attard" userId="75441522-1268-482d-b74b-a084f810ee66" providerId="ADAL" clId="{DFB373E3-36AF-4CF0-B028-D983585EFBA4}" dt="2021-06-11T07:17:07.167" v="9107" actId="20577"/>
        <pc:sldMkLst>
          <pc:docMk/>
          <pc:sldMk cId="3939053175" sldId="476"/>
        </pc:sldMkLst>
        <pc:spChg chg="mod">
          <ac:chgData name="Urieth Attard" userId="75441522-1268-482d-b74b-a084f810ee66" providerId="ADAL" clId="{DFB373E3-36AF-4CF0-B028-D983585EFBA4}" dt="2021-06-11T07:17:07.167" v="9107" actId="20577"/>
          <ac:spMkLst>
            <pc:docMk/>
            <pc:sldMk cId="3939053175" sldId="476"/>
            <ac:spMk id="2" creationId="{9428D30A-2E9A-4460-BEC9-BA1486421AB4}"/>
          </ac:spMkLst>
        </pc:spChg>
        <pc:spChg chg="add mod">
          <ac:chgData name="Urieth Attard" userId="75441522-1268-482d-b74b-a084f810ee66" providerId="ADAL" clId="{DFB373E3-36AF-4CF0-B028-D983585EFBA4}" dt="2021-06-11T07:09:28.527" v="9021" actId="1076"/>
          <ac:spMkLst>
            <pc:docMk/>
            <pc:sldMk cId="3939053175" sldId="476"/>
            <ac:spMk id="10" creationId="{C47E97D8-C214-4000-9A1E-3A8AF7223EDC}"/>
          </ac:spMkLst>
        </pc:spChg>
        <pc:graphicFrameChg chg="mod modGraphic">
          <ac:chgData name="Urieth Attard" userId="75441522-1268-482d-b74b-a084f810ee66" providerId="ADAL" clId="{DFB373E3-36AF-4CF0-B028-D983585EFBA4}" dt="2021-06-11T07:09:25.038" v="9020" actId="1076"/>
          <ac:graphicFrameMkLst>
            <pc:docMk/>
            <pc:sldMk cId="3939053175" sldId="476"/>
            <ac:graphicFrameMk id="5" creationId="{A3FC967F-432F-4063-994B-A3EEA6925093}"/>
          </ac:graphicFrameMkLst>
        </pc:graphicFrameChg>
        <pc:picChg chg="del">
          <ac:chgData name="Urieth Attard" userId="75441522-1268-482d-b74b-a084f810ee66" providerId="ADAL" clId="{DFB373E3-36AF-4CF0-B028-D983585EFBA4}" dt="2021-06-07T21:58:39.157" v="1689" actId="478"/>
          <ac:picMkLst>
            <pc:docMk/>
            <pc:sldMk cId="3939053175" sldId="476"/>
            <ac:picMk id="6" creationId="{81966AEE-AF43-4F5B-8A00-B696E202C7A3}"/>
          </ac:picMkLst>
        </pc:picChg>
        <pc:picChg chg="mod">
          <ac:chgData name="Urieth Attard" userId="75441522-1268-482d-b74b-a084f810ee66" providerId="ADAL" clId="{DFB373E3-36AF-4CF0-B028-D983585EFBA4}" dt="2021-06-07T21:58:32.573" v="1687" actId="1076"/>
          <ac:picMkLst>
            <pc:docMk/>
            <pc:sldMk cId="3939053175" sldId="476"/>
            <ac:picMk id="7" creationId="{66D0BB7D-838E-40CE-B640-D1C51AA84DE3}"/>
          </ac:picMkLst>
        </pc:picChg>
        <pc:picChg chg="del">
          <ac:chgData name="Urieth Attard" userId="75441522-1268-482d-b74b-a084f810ee66" providerId="ADAL" clId="{DFB373E3-36AF-4CF0-B028-D983585EFBA4}" dt="2021-06-07T21:58:37.353" v="1688" actId="478"/>
          <ac:picMkLst>
            <pc:docMk/>
            <pc:sldMk cId="3939053175" sldId="476"/>
            <ac:picMk id="8" creationId="{008434B2-5F6E-4B35-B77D-8C80B01D592E}"/>
          </ac:picMkLst>
        </pc:picChg>
        <pc:picChg chg="mod">
          <ac:chgData name="Urieth Attard" userId="75441522-1268-482d-b74b-a084f810ee66" providerId="ADAL" clId="{DFB373E3-36AF-4CF0-B028-D983585EFBA4}" dt="2021-06-07T21:58:30.936" v="1686" actId="1076"/>
          <ac:picMkLst>
            <pc:docMk/>
            <pc:sldMk cId="3939053175" sldId="476"/>
            <ac:picMk id="9" creationId="{5745F891-8F51-4A93-8DAF-A67A8FB780E8}"/>
          </ac:picMkLst>
        </pc:picChg>
        <pc:picChg chg="del">
          <ac:chgData name="Urieth Attard" userId="75441522-1268-482d-b74b-a084f810ee66" providerId="ADAL" clId="{DFB373E3-36AF-4CF0-B028-D983585EFBA4}" dt="2021-06-07T21:58:44.962" v="1692" actId="478"/>
          <ac:picMkLst>
            <pc:docMk/>
            <pc:sldMk cId="3939053175" sldId="476"/>
            <ac:picMk id="13" creationId="{024F2930-4336-44DF-8CE1-634E9EB2508A}"/>
          </ac:picMkLst>
        </pc:picChg>
        <pc:picChg chg="del">
          <ac:chgData name="Urieth Attard" userId="75441522-1268-482d-b74b-a084f810ee66" providerId="ADAL" clId="{DFB373E3-36AF-4CF0-B028-D983585EFBA4}" dt="2021-06-07T21:58:43.147" v="1691" actId="478"/>
          <ac:picMkLst>
            <pc:docMk/>
            <pc:sldMk cId="3939053175" sldId="476"/>
            <ac:picMk id="15" creationId="{DB3815FF-17FC-42FD-A20E-59C7CC3931BE}"/>
          </ac:picMkLst>
        </pc:picChg>
        <pc:picChg chg="del">
          <ac:chgData name="Urieth Attard" userId="75441522-1268-482d-b74b-a084f810ee66" providerId="ADAL" clId="{DFB373E3-36AF-4CF0-B028-D983585EFBA4}" dt="2021-06-07T21:58:40.862" v="1690" actId="478"/>
          <ac:picMkLst>
            <pc:docMk/>
            <pc:sldMk cId="3939053175" sldId="476"/>
            <ac:picMk id="21" creationId="{8BB89CB3-7BAF-4309-A006-C3C7D3CE4B20}"/>
          </ac:picMkLst>
        </pc:picChg>
        <pc:picChg chg="del">
          <ac:chgData name="Urieth Attard" userId="75441522-1268-482d-b74b-a084f810ee66" providerId="ADAL" clId="{DFB373E3-36AF-4CF0-B028-D983585EFBA4}" dt="2021-06-07T21:58:46.728" v="1693" actId="478"/>
          <ac:picMkLst>
            <pc:docMk/>
            <pc:sldMk cId="3939053175" sldId="476"/>
            <ac:picMk id="22" creationId="{DFD36FFF-BAA4-49CC-9C32-305840A38310}"/>
          </ac:picMkLst>
        </pc:picChg>
      </pc:sldChg>
      <pc:sldChg chg="addSp delSp modSp add modAnim">
        <pc:chgData name="Urieth Attard" userId="75441522-1268-482d-b74b-a084f810ee66" providerId="ADAL" clId="{DFB373E3-36AF-4CF0-B028-D983585EFBA4}" dt="2021-06-11T07:17:18.437" v="9115" actId="20577"/>
        <pc:sldMkLst>
          <pc:docMk/>
          <pc:sldMk cId="445831583" sldId="477"/>
        </pc:sldMkLst>
        <pc:spChg chg="mod">
          <ac:chgData name="Urieth Attard" userId="75441522-1268-482d-b74b-a084f810ee66" providerId="ADAL" clId="{DFB373E3-36AF-4CF0-B028-D983585EFBA4}" dt="2021-06-11T07:17:18.437" v="9115" actId="20577"/>
          <ac:spMkLst>
            <pc:docMk/>
            <pc:sldMk cId="445831583" sldId="477"/>
            <ac:spMk id="2" creationId="{9428D30A-2E9A-4460-BEC9-BA1486421AB4}"/>
          </ac:spMkLst>
        </pc:spChg>
        <pc:spChg chg="add mod">
          <ac:chgData name="Urieth Attard" userId="75441522-1268-482d-b74b-a084f810ee66" providerId="ADAL" clId="{DFB373E3-36AF-4CF0-B028-D983585EFBA4}" dt="2021-06-11T07:16:02.993" v="9101" actId="1076"/>
          <ac:spMkLst>
            <pc:docMk/>
            <pc:sldMk cId="445831583" sldId="477"/>
            <ac:spMk id="9" creationId="{785F3318-CF4E-4576-8209-E4618EF6BCE8}"/>
          </ac:spMkLst>
        </pc:spChg>
        <pc:graphicFrameChg chg="modGraphic">
          <ac:chgData name="Urieth Attard" userId="75441522-1268-482d-b74b-a084f810ee66" providerId="ADAL" clId="{DFB373E3-36AF-4CF0-B028-D983585EFBA4}" dt="2021-06-07T22:02:28.925" v="1783" actId="20577"/>
          <ac:graphicFrameMkLst>
            <pc:docMk/>
            <pc:sldMk cId="445831583" sldId="477"/>
            <ac:graphicFrameMk id="5" creationId="{A3FC967F-432F-4063-994B-A3EEA6925093}"/>
          </ac:graphicFrameMkLst>
        </pc:graphicFrameChg>
        <pc:picChg chg="del">
          <ac:chgData name="Urieth Attard" userId="75441522-1268-482d-b74b-a084f810ee66" providerId="ADAL" clId="{DFB373E3-36AF-4CF0-B028-D983585EFBA4}" dt="2021-06-07T22:00:12.858" v="1731" actId="478"/>
          <ac:picMkLst>
            <pc:docMk/>
            <pc:sldMk cId="445831583" sldId="477"/>
            <ac:picMk id="7" creationId="{66D0BB7D-838E-40CE-B640-D1C51AA84DE3}"/>
          </ac:picMkLst>
        </pc:picChg>
        <pc:picChg chg="del">
          <ac:chgData name="Urieth Attard" userId="75441522-1268-482d-b74b-a084f810ee66" providerId="ADAL" clId="{DFB373E3-36AF-4CF0-B028-D983585EFBA4}" dt="2021-06-07T21:59:46.988" v="1725" actId="478"/>
          <ac:picMkLst>
            <pc:docMk/>
            <pc:sldMk cId="445831583" sldId="477"/>
            <ac:picMk id="9" creationId="{5745F891-8F51-4A93-8DAF-A67A8FB780E8}"/>
          </ac:picMkLst>
        </pc:picChg>
        <pc:picChg chg="del">
          <ac:chgData name="Urieth Attard" userId="75441522-1268-482d-b74b-a084f810ee66" providerId="ADAL" clId="{DFB373E3-36AF-4CF0-B028-D983585EFBA4}" dt="2021-06-07T22:00:20.770" v="1736" actId="478"/>
          <ac:picMkLst>
            <pc:docMk/>
            <pc:sldMk cId="445831583" sldId="477"/>
            <ac:picMk id="23" creationId="{1ECE3CFE-99ED-4BDC-8D95-A658BC56EEDF}"/>
          </ac:picMkLst>
        </pc:picChg>
        <pc:picChg chg="add del">
          <ac:chgData name="Urieth Attard" userId="75441522-1268-482d-b74b-a084f810ee66" providerId="ADAL" clId="{DFB373E3-36AF-4CF0-B028-D983585EFBA4}" dt="2021-06-11T07:11:00.704" v="9028" actId="478"/>
          <ac:picMkLst>
            <pc:docMk/>
            <pc:sldMk cId="445831583" sldId="477"/>
            <ac:picMk id="3074" creationId="{AF20378C-B8C0-4EB7-A093-F82025A4C996}"/>
          </ac:picMkLst>
        </pc:picChg>
        <pc:picChg chg="add mod modCrop">
          <ac:chgData name="Urieth Attard" userId="75441522-1268-482d-b74b-a084f810ee66" providerId="ADAL" clId="{DFB373E3-36AF-4CF0-B028-D983585EFBA4}" dt="2021-06-11T07:11:24.593" v="9031" actId="732"/>
          <ac:picMkLst>
            <pc:docMk/>
            <pc:sldMk cId="445831583" sldId="477"/>
            <ac:picMk id="3076" creationId="{55AAB836-D6FA-47DD-A077-D48A7696622C}"/>
          </ac:picMkLst>
        </pc:picChg>
        <pc:picChg chg="add mod">
          <ac:chgData name="Urieth Attard" userId="75441522-1268-482d-b74b-a084f810ee66" providerId="ADAL" clId="{DFB373E3-36AF-4CF0-B028-D983585EFBA4}" dt="2021-06-07T22:00:16.930" v="1734" actId="1076"/>
          <ac:picMkLst>
            <pc:docMk/>
            <pc:sldMk cId="445831583" sldId="477"/>
            <ac:picMk id="12290" creationId="{3F107F5F-AAD9-44AC-A1D7-F20D7F0985A5}"/>
          </ac:picMkLst>
        </pc:picChg>
        <pc:picChg chg="add mod">
          <ac:chgData name="Urieth Attard" userId="75441522-1268-482d-b74b-a084f810ee66" providerId="ADAL" clId="{DFB373E3-36AF-4CF0-B028-D983585EFBA4}" dt="2021-06-07T22:00:19.373" v="1735" actId="1076"/>
          <ac:picMkLst>
            <pc:docMk/>
            <pc:sldMk cId="445831583" sldId="477"/>
            <ac:picMk id="12292" creationId="{5D4F3547-FA61-451A-8995-B9FA285D33C3}"/>
          </ac:picMkLst>
        </pc:picChg>
        <pc:picChg chg="add del mod modCrop">
          <ac:chgData name="Urieth Attard" userId="75441522-1268-482d-b74b-a084f810ee66" providerId="ADAL" clId="{DFB373E3-36AF-4CF0-B028-D983585EFBA4}" dt="2021-06-11T07:10:35.939" v="9026" actId="478"/>
          <ac:picMkLst>
            <pc:docMk/>
            <pc:sldMk cId="445831583" sldId="477"/>
            <ac:picMk id="12294" creationId="{B7384268-D5AB-474E-AD3A-8E9F7B579CD3}"/>
          </ac:picMkLst>
        </pc:picChg>
      </pc:sldChg>
      <pc:sldChg chg="addSp delSp modSp add modAnim">
        <pc:chgData name="Urieth Attard" userId="75441522-1268-482d-b74b-a084f810ee66" providerId="ADAL" clId="{DFB373E3-36AF-4CF0-B028-D983585EFBA4}" dt="2021-06-11T07:17:23" v="9119" actId="20577"/>
        <pc:sldMkLst>
          <pc:docMk/>
          <pc:sldMk cId="992990418" sldId="478"/>
        </pc:sldMkLst>
        <pc:spChg chg="mod">
          <ac:chgData name="Urieth Attard" userId="75441522-1268-482d-b74b-a084f810ee66" providerId="ADAL" clId="{DFB373E3-36AF-4CF0-B028-D983585EFBA4}" dt="2021-06-11T07:17:23" v="9119" actId="20577"/>
          <ac:spMkLst>
            <pc:docMk/>
            <pc:sldMk cId="992990418" sldId="478"/>
            <ac:spMk id="2" creationId="{9428D30A-2E9A-4460-BEC9-BA1486421AB4}"/>
          </ac:spMkLst>
        </pc:spChg>
        <pc:spChg chg="add mod">
          <ac:chgData name="Urieth Attard" userId="75441522-1268-482d-b74b-a084f810ee66" providerId="ADAL" clId="{DFB373E3-36AF-4CF0-B028-D983585EFBA4}" dt="2021-06-11T07:16:58.406" v="9103" actId="1076"/>
          <ac:spMkLst>
            <pc:docMk/>
            <pc:sldMk cId="992990418" sldId="478"/>
            <ac:spMk id="9" creationId="{5B93A38F-138B-4422-8D0C-7EA7A5197828}"/>
          </ac:spMkLst>
        </pc:spChg>
        <pc:graphicFrameChg chg="mod modGraphic">
          <ac:chgData name="Urieth Attard" userId="75441522-1268-482d-b74b-a084f810ee66" providerId="ADAL" clId="{DFB373E3-36AF-4CF0-B028-D983585EFBA4}" dt="2021-06-07T22:02:40.735" v="1819" actId="20577"/>
          <ac:graphicFrameMkLst>
            <pc:docMk/>
            <pc:sldMk cId="992990418" sldId="478"/>
            <ac:graphicFrameMk id="5" creationId="{A3FC967F-432F-4063-994B-A3EEA6925093}"/>
          </ac:graphicFrameMkLst>
        </pc:graphicFrameChg>
        <pc:picChg chg="del">
          <ac:chgData name="Urieth Attard" userId="75441522-1268-482d-b74b-a084f810ee66" providerId="ADAL" clId="{DFB373E3-36AF-4CF0-B028-D983585EFBA4}" dt="2021-06-07T22:02:56.711" v="1820" actId="478"/>
          <ac:picMkLst>
            <pc:docMk/>
            <pc:sldMk cId="992990418" sldId="478"/>
            <ac:picMk id="12290" creationId="{3F107F5F-AAD9-44AC-A1D7-F20D7F0985A5}"/>
          </ac:picMkLst>
        </pc:picChg>
        <pc:picChg chg="del">
          <ac:chgData name="Urieth Attard" userId="75441522-1268-482d-b74b-a084f810ee66" providerId="ADAL" clId="{DFB373E3-36AF-4CF0-B028-D983585EFBA4}" dt="2021-06-07T22:01:31.370" v="1781" actId="478"/>
          <ac:picMkLst>
            <pc:docMk/>
            <pc:sldMk cId="992990418" sldId="478"/>
            <ac:picMk id="12292" creationId="{5D4F3547-FA61-451A-8995-B9FA285D33C3}"/>
          </ac:picMkLst>
        </pc:picChg>
        <pc:picChg chg="del">
          <ac:chgData name="Urieth Attard" userId="75441522-1268-482d-b74b-a084f810ee66" providerId="ADAL" clId="{DFB373E3-36AF-4CF0-B028-D983585EFBA4}" dt="2021-06-07T22:03:29.101" v="1825" actId="478"/>
          <ac:picMkLst>
            <pc:docMk/>
            <pc:sldMk cId="992990418" sldId="478"/>
            <ac:picMk id="12294" creationId="{B7384268-D5AB-474E-AD3A-8E9F7B579CD3}"/>
          </ac:picMkLst>
        </pc:picChg>
        <pc:picChg chg="add mod">
          <ac:chgData name="Urieth Attard" userId="75441522-1268-482d-b74b-a084f810ee66" providerId="ADAL" clId="{DFB373E3-36AF-4CF0-B028-D983585EFBA4}" dt="2021-06-11T07:12:06.572" v="9038" actId="1076"/>
          <ac:picMkLst>
            <pc:docMk/>
            <pc:sldMk cId="992990418" sldId="478"/>
            <ac:picMk id="13314" creationId="{45F30629-DB0F-4690-81C7-6A210A443A69}"/>
          </ac:picMkLst>
        </pc:picChg>
        <pc:picChg chg="add mod">
          <ac:chgData name="Urieth Attard" userId="75441522-1268-482d-b74b-a084f810ee66" providerId="ADAL" clId="{DFB373E3-36AF-4CF0-B028-D983585EFBA4}" dt="2021-06-11T07:12:10.133" v="9040" actId="1076"/>
          <ac:picMkLst>
            <pc:docMk/>
            <pc:sldMk cId="992990418" sldId="478"/>
            <ac:picMk id="13316" creationId="{EDC2B1FE-1447-4EE8-8D6F-0EA9B2A0783D}"/>
          </ac:picMkLst>
        </pc:picChg>
        <pc:picChg chg="add mod">
          <ac:chgData name="Urieth Attard" userId="75441522-1268-482d-b74b-a084f810ee66" providerId="ADAL" clId="{DFB373E3-36AF-4CF0-B028-D983585EFBA4}" dt="2021-06-07T22:03:32.052" v="1827" actId="1076"/>
          <ac:picMkLst>
            <pc:docMk/>
            <pc:sldMk cId="992990418" sldId="478"/>
            <ac:picMk id="13318" creationId="{F3405773-39A1-4636-9FC1-34E7FBAC8A4A}"/>
          </ac:picMkLst>
        </pc:picChg>
      </pc:sldChg>
      <pc:sldChg chg="addSp delSp modSp add modAnim">
        <pc:chgData name="Urieth Attard" userId="75441522-1268-482d-b74b-a084f810ee66" providerId="ADAL" clId="{DFB373E3-36AF-4CF0-B028-D983585EFBA4}" dt="2021-06-11T07:18:15.392" v="9125" actId="1076"/>
        <pc:sldMkLst>
          <pc:docMk/>
          <pc:sldMk cId="3907138200" sldId="479"/>
        </pc:sldMkLst>
        <pc:spChg chg="mod">
          <ac:chgData name="Urieth Attard" userId="75441522-1268-482d-b74b-a084f810ee66" providerId="ADAL" clId="{DFB373E3-36AF-4CF0-B028-D983585EFBA4}" dt="2021-06-11T07:17:28.239" v="9123" actId="20577"/>
          <ac:spMkLst>
            <pc:docMk/>
            <pc:sldMk cId="3907138200" sldId="479"/>
            <ac:spMk id="2" creationId="{9428D30A-2E9A-4460-BEC9-BA1486421AB4}"/>
          </ac:spMkLst>
        </pc:spChg>
        <pc:spChg chg="add mod">
          <ac:chgData name="Urieth Attard" userId="75441522-1268-482d-b74b-a084f810ee66" providerId="ADAL" clId="{DFB373E3-36AF-4CF0-B028-D983585EFBA4}" dt="2021-06-11T07:18:15.392" v="9125" actId="1076"/>
          <ac:spMkLst>
            <pc:docMk/>
            <pc:sldMk cId="3907138200" sldId="479"/>
            <ac:spMk id="12" creationId="{F5CB8142-C054-4117-A611-F4608C92C371}"/>
          </ac:spMkLst>
        </pc:spChg>
        <pc:graphicFrameChg chg="modGraphic">
          <ac:chgData name="Urieth Attard" userId="75441522-1268-482d-b74b-a084f810ee66" providerId="ADAL" clId="{DFB373E3-36AF-4CF0-B028-D983585EFBA4}" dt="2021-06-07T22:04:09.954" v="1842" actId="20577"/>
          <ac:graphicFrameMkLst>
            <pc:docMk/>
            <pc:sldMk cId="3907138200" sldId="479"/>
            <ac:graphicFrameMk id="5" creationId="{A3FC967F-432F-4063-994B-A3EEA6925093}"/>
          </ac:graphicFrameMkLst>
        </pc:graphicFrameChg>
        <pc:picChg chg="add mod">
          <ac:chgData name="Urieth Attard" userId="75441522-1268-482d-b74b-a084f810ee66" providerId="ADAL" clId="{DFB373E3-36AF-4CF0-B028-D983585EFBA4}" dt="2021-06-07T22:04:24.225" v="1848" actId="1076"/>
          <ac:picMkLst>
            <pc:docMk/>
            <pc:sldMk cId="3907138200" sldId="479"/>
            <ac:picMk id="9" creationId="{7A5E248A-94BE-4EBE-87EF-5889536A5623}"/>
          </ac:picMkLst>
        </pc:picChg>
        <pc:picChg chg="add mod">
          <ac:chgData name="Urieth Attard" userId="75441522-1268-482d-b74b-a084f810ee66" providerId="ADAL" clId="{DFB373E3-36AF-4CF0-B028-D983585EFBA4}" dt="2021-06-07T22:04:40.521" v="1852" actId="1076"/>
          <ac:picMkLst>
            <pc:docMk/>
            <pc:sldMk cId="3907138200" sldId="479"/>
            <ac:picMk id="10" creationId="{CB964EBB-B074-45AA-B6FD-3CE227DAD46D}"/>
          </ac:picMkLst>
        </pc:picChg>
        <pc:picChg chg="add mod">
          <ac:chgData name="Urieth Attard" userId="75441522-1268-482d-b74b-a084f810ee66" providerId="ADAL" clId="{DFB373E3-36AF-4CF0-B028-D983585EFBA4}" dt="2021-06-07T22:04:52.546" v="1855" actId="1076"/>
          <ac:picMkLst>
            <pc:docMk/>
            <pc:sldMk cId="3907138200" sldId="479"/>
            <ac:picMk id="11" creationId="{14C80828-E865-4562-AC03-7478C1B2CC8E}"/>
          </ac:picMkLst>
        </pc:picChg>
        <pc:picChg chg="del">
          <ac:chgData name="Urieth Attard" userId="75441522-1268-482d-b74b-a084f810ee66" providerId="ADAL" clId="{DFB373E3-36AF-4CF0-B028-D983585EFBA4}" dt="2021-06-07T22:04:13.636" v="1844" actId="478"/>
          <ac:picMkLst>
            <pc:docMk/>
            <pc:sldMk cId="3907138200" sldId="479"/>
            <ac:picMk id="13314" creationId="{45F30629-DB0F-4690-81C7-6A210A443A69}"/>
          </ac:picMkLst>
        </pc:picChg>
        <pc:picChg chg="del">
          <ac:chgData name="Urieth Attard" userId="75441522-1268-482d-b74b-a084f810ee66" providerId="ADAL" clId="{DFB373E3-36AF-4CF0-B028-D983585EFBA4}" dt="2021-06-07T22:04:11.855" v="1843" actId="478"/>
          <ac:picMkLst>
            <pc:docMk/>
            <pc:sldMk cId="3907138200" sldId="479"/>
            <ac:picMk id="13316" creationId="{EDC2B1FE-1447-4EE8-8D6F-0EA9B2A0783D}"/>
          </ac:picMkLst>
        </pc:picChg>
        <pc:picChg chg="del">
          <ac:chgData name="Urieth Attard" userId="75441522-1268-482d-b74b-a084f810ee66" providerId="ADAL" clId="{DFB373E3-36AF-4CF0-B028-D983585EFBA4}" dt="2021-06-07T22:04:15.264" v="1845" actId="478"/>
          <ac:picMkLst>
            <pc:docMk/>
            <pc:sldMk cId="3907138200" sldId="479"/>
            <ac:picMk id="13318" creationId="{F3405773-39A1-4636-9FC1-34E7FBAC8A4A}"/>
          </ac:picMkLst>
        </pc:picChg>
      </pc:sldChg>
      <pc:sldChg chg="addSp delSp modSp add modAnim">
        <pc:chgData name="Urieth Attard" userId="75441522-1268-482d-b74b-a084f810ee66" providerId="ADAL" clId="{DFB373E3-36AF-4CF0-B028-D983585EFBA4}" dt="2021-06-11T07:28:19.223" v="9943" actId="20577"/>
        <pc:sldMkLst>
          <pc:docMk/>
          <pc:sldMk cId="1505076603" sldId="480"/>
        </pc:sldMkLst>
        <pc:spChg chg="mod">
          <ac:chgData name="Urieth Attard" userId="75441522-1268-482d-b74b-a084f810ee66" providerId="ADAL" clId="{DFB373E3-36AF-4CF0-B028-D983585EFBA4}" dt="2021-06-11T07:28:19.223" v="9943" actId="20577"/>
          <ac:spMkLst>
            <pc:docMk/>
            <pc:sldMk cId="1505076603" sldId="480"/>
            <ac:spMk id="2" creationId="{9428D30A-2E9A-4460-BEC9-BA1486421AB4}"/>
          </ac:spMkLst>
        </pc:spChg>
        <pc:spChg chg="add mod">
          <ac:chgData name="Urieth Attard" userId="75441522-1268-482d-b74b-a084f810ee66" providerId="ADAL" clId="{DFB373E3-36AF-4CF0-B028-D983585EFBA4}" dt="2021-06-11T07:19:52.001" v="9131" actId="1076"/>
          <ac:spMkLst>
            <pc:docMk/>
            <pc:sldMk cId="1505076603" sldId="480"/>
            <ac:spMk id="9" creationId="{DD8D1231-FFF7-4F98-B6C1-06477B82B566}"/>
          </ac:spMkLst>
        </pc:spChg>
        <pc:spChg chg="mod">
          <ac:chgData name="Urieth Attard" userId="75441522-1268-482d-b74b-a084f810ee66" providerId="ADAL" clId="{DFB373E3-36AF-4CF0-B028-D983585EFBA4}" dt="2021-06-11T07:19:46.588" v="9130" actId="1076"/>
          <ac:spMkLst>
            <pc:docMk/>
            <pc:sldMk cId="1505076603" sldId="480"/>
            <ac:spMk id="34" creationId="{5F87C163-355B-4808-BB80-ADD075938B4E}"/>
          </ac:spMkLst>
        </pc:spChg>
        <pc:graphicFrameChg chg="mod modGraphic">
          <ac:chgData name="Urieth Attard" userId="75441522-1268-482d-b74b-a084f810ee66" providerId="ADAL" clId="{DFB373E3-36AF-4CF0-B028-D983585EFBA4}" dt="2021-06-07T22:07:21.948" v="2015" actId="114"/>
          <ac:graphicFrameMkLst>
            <pc:docMk/>
            <pc:sldMk cId="1505076603" sldId="480"/>
            <ac:graphicFrameMk id="5" creationId="{A3FC967F-432F-4063-994B-A3EEA6925093}"/>
          </ac:graphicFrameMkLst>
        </pc:graphicFrameChg>
        <pc:picChg chg="del">
          <ac:chgData name="Urieth Attard" userId="75441522-1268-482d-b74b-a084f810ee66" providerId="ADAL" clId="{DFB373E3-36AF-4CF0-B028-D983585EFBA4}" dt="2021-06-07T22:05:39.161" v="1870" actId="478"/>
          <ac:picMkLst>
            <pc:docMk/>
            <pc:sldMk cId="1505076603" sldId="480"/>
            <ac:picMk id="9" creationId="{7A5E248A-94BE-4EBE-87EF-5889536A5623}"/>
          </ac:picMkLst>
        </pc:picChg>
        <pc:picChg chg="del">
          <ac:chgData name="Urieth Attard" userId="75441522-1268-482d-b74b-a084f810ee66" providerId="ADAL" clId="{DFB373E3-36AF-4CF0-B028-D983585EFBA4}" dt="2021-06-07T22:05:42.618" v="1873" actId="478"/>
          <ac:picMkLst>
            <pc:docMk/>
            <pc:sldMk cId="1505076603" sldId="480"/>
            <ac:picMk id="10" creationId="{CB964EBB-B074-45AA-B6FD-3CE227DAD46D}"/>
          </ac:picMkLst>
        </pc:picChg>
        <pc:picChg chg="del">
          <ac:chgData name="Urieth Attard" userId="75441522-1268-482d-b74b-a084f810ee66" providerId="ADAL" clId="{DFB373E3-36AF-4CF0-B028-D983585EFBA4}" dt="2021-06-07T22:05:43.388" v="1874" actId="478"/>
          <ac:picMkLst>
            <pc:docMk/>
            <pc:sldMk cId="1505076603" sldId="480"/>
            <ac:picMk id="11" creationId="{14C80828-E865-4562-AC03-7478C1B2CC8E}"/>
          </ac:picMkLst>
        </pc:picChg>
        <pc:picChg chg="add mod">
          <ac:chgData name="Urieth Attard" userId="75441522-1268-482d-b74b-a084f810ee66" providerId="ADAL" clId="{DFB373E3-36AF-4CF0-B028-D983585EFBA4}" dt="2021-06-11T07:18:32.606" v="9127" actId="1076"/>
          <ac:picMkLst>
            <pc:docMk/>
            <pc:sldMk cId="1505076603" sldId="480"/>
            <ac:picMk id="12" creationId="{73FE2EA3-EF65-43F1-BFA9-7A1A43952878}"/>
          </ac:picMkLst>
        </pc:picChg>
        <pc:picChg chg="add mod">
          <ac:chgData name="Urieth Attard" userId="75441522-1268-482d-b74b-a084f810ee66" providerId="ADAL" clId="{DFB373E3-36AF-4CF0-B028-D983585EFBA4}" dt="2021-06-07T22:06:06.941" v="1879" actId="14100"/>
          <ac:picMkLst>
            <pc:docMk/>
            <pc:sldMk cId="1505076603" sldId="480"/>
            <ac:picMk id="13" creationId="{8432D701-1641-44F6-BFA4-5A5CADC2E41B}"/>
          </ac:picMkLst>
        </pc:picChg>
        <pc:picChg chg="add mod">
          <ac:chgData name="Urieth Attard" userId="75441522-1268-482d-b74b-a084f810ee66" providerId="ADAL" clId="{DFB373E3-36AF-4CF0-B028-D983585EFBA4}" dt="2021-06-11T07:14:16.036" v="9094" actId="1076"/>
          <ac:picMkLst>
            <pc:docMk/>
            <pc:sldMk cId="1505076603" sldId="480"/>
            <ac:picMk id="14" creationId="{5508ED76-4A2A-461D-858E-454E88D7B1B3}"/>
          </ac:picMkLst>
        </pc:picChg>
      </pc:sldChg>
    </pc:docChg>
  </pc:docChgLst>
  <pc:docChgLst>
    <pc:chgData name="Urieth Attard" userId="75441522-1268-482d-b74b-a084f810ee66" providerId="ADAL" clId="{EFE6045F-8F01-4A82-B16E-2D31DDE6AF51}"/>
  </pc:docChgLst>
  <pc:docChgLst>
    <pc:chgData name="Urieth Attard" userId="75441522-1268-482d-b74b-a084f810ee66" providerId="ADAL" clId="{7304292E-8F73-4091-B319-3A05579ADE7D}"/>
  </pc:docChgLst>
  <pc:docChgLst>
    <pc:chgData name="Urieth Attard" userId="75441522-1268-482d-b74b-a084f810ee66" providerId="ADAL" clId="{9CB1A64A-0E5D-4385-B01C-F17EBAC0D9EC}"/>
    <pc:docChg chg="undo custSel mod addSld delSld modSld sldOrd">
      <pc:chgData name="Urieth Attard" userId="75441522-1268-482d-b74b-a084f810ee66" providerId="ADAL" clId="{9CB1A64A-0E5D-4385-B01C-F17EBAC0D9EC}" dt="2021-05-28T19:03:23.195" v="9373"/>
      <pc:docMkLst>
        <pc:docMk/>
      </pc:docMkLst>
      <pc:sldChg chg="delSp modSp add del setBg delAnim modNotesTx">
        <pc:chgData name="Urieth Attard" userId="75441522-1268-482d-b74b-a084f810ee66" providerId="ADAL" clId="{9CB1A64A-0E5D-4385-B01C-F17EBAC0D9EC}" dt="2021-05-25T10:36:37.402" v="7828" actId="20577"/>
        <pc:sldMkLst>
          <pc:docMk/>
          <pc:sldMk cId="2463884550" sldId="282"/>
        </pc:sldMkLst>
        <pc:graphicFrameChg chg="mod modGraphic">
          <ac:chgData name="Urieth Attard" userId="75441522-1268-482d-b74b-a084f810ee66" providerId="ADAL" clId="{9CB1A64A-0E5D-4385-B01C-F17EBAC0D9EC}" dt="2021-05-18T06:52:18.089" v="2696" actId="21"/>
          <ac:graphicFrameMkLst>
            <pc:docMk/>
            <pc:sldMk cId="2463884550" sldId="282"/>
            <ac:graphicFrameMk id="3" creationId="{CF97EB5A-3C42-449A-80E4-E627A884B4B3}"/>
          </ac:graphicFrameMkLst>
        </pc:graphicFrameChg>
        <pc:picChg chg="mod">
          <ac:chgData name="Urieth Attard" userId="75441522-1268-482d-b74b-a084f810ee66" providerId="ADAL" clId="{9CB1A64A-0E5D-4385-B01C-F17EBAC0D9EC}" dt="2021-05-18T06:52:26.051" v="2699" actId="1076"/>
          <ac:picMkLst>
            <pc:docMk/>
            <pc:sldMk cId="2463884550" sldId="282"/>
            <ac:picMk id="13" creationId="{49DA6FD0-2605-4A5D-9A25-3189777B856C}"/>
          </ac:picMkLst>
        </pc:picChg>
        <pc:picChg chg="mod">
          <ac:chgData name="Urieth Attard" userId="75441522-1268-482d-b74b-a084f810ee66" providerId="ADAL" clId="{9CB1A64A-0E5D-4385-B01C-F17EBAC0D9EC}" dt="2021-05-18T06:52:27.489" v="2700" actId="1076"/>
          <ac:picMkLst>
            <pc:docMk/>
            <pc:sldMk cId="2463884550" sldId="282"/>
            <ac:picMk id="14" creationId="{D3684A55-7ED2-4298-AC64-CB99A21391ED}"/>
          </ac:picMkLst>
        </pc:picChg>
        <pc:picChg chg="del">
          <ac:chgData name="Urieth Attard" userId="75441522-1268-482d-b74b-a084f810ee66" providerId="ADAL" clId="{9CB1A64A-0E5D-4385-B01C-F17EBAC0D9EC}" dt="2021-05-18T06:52:20.609" v="2697" actId="478"/>
          <ac:picMkLst>
            <pc:docMk/>
            <pc:sldMk cId="2463884550" sldId="282"/>
            <ac:picMk id="15" creationId="{1D7B9655-C9E7-495A-9D3D-8ED9E5B3B0BE}"/>
          </ac:picMkLst>
        </pc:picChg>
        <pc:picChg chg="mod">
          <ac:chgData name="Urieth Attard" userId="75441522-1268-482d-b74b-a084f810ee66" providerId="ADAL" clId="{9CB1A64A-0E5D-4385-B01C-F17EBAC0D9EC}" dt="2021-05-18T06:52:23.422" v="2698" actId="1076"/>
          <ac:picMkLst>
            <pc:docMk/>
            <pc:sldMk cId="2463884550" sldId="282"/>
            <ac:picMk id="14340" creationId="{CCDFA7A1-FF4E-4B76-998E-FD3413E17578}"/>
          </ac:picMkLst>
        </pc:picChg>
      </pc:sldChg>
      <pc:sldChg chg="mod modTransition modShow">
        <pc:chgData name="Urieth Attard" userId="75441522-1268-482d-b74b-a084f810ee66" providerId="ADAL" clId="{9CB1A64A-0E5D-4385-B01C-F17EBAC0D9EC}" dt="2021-05-24T09:02:53.374" v="2799"/>
        <pc:sldMkLst>
          <pc:docMk/>
          <pc:sldMk cId="4109764292" sldId="307"/>
        </pc:sldMkLst>
      </pc:sldChg>
      <pc:sldChg chg="modSp modAnim modNotesTx">
        <pc:chgData name="Urieth Attard" userId="75441522-1268-482d-b74b-a084f810ee66" providerId="ADAL" clId="{9CB1A64A-0E5D-4385-B01C-F17EBAC0D9EC}" dt="2021-05-27T19:34:30.068" v="8562"/>
        <pc:sldMkLst>
          <pc:docMk/>
          <pc:sldMk cId="2808312611" sldId="328"/>
        </pc:sldMkLst>
        <pc:spChg chg="mod">
          <ac:chgData name="Urieth Attard" userId="75441522-1268-482d-b74b-a084f810ee66" providerId="ADAL" clId="{9CB1A64A-0E5D-4385-B01C-F17EBAC0D9EC}" dt="2021-05-27T19:34:01.964" v="8557" actId="20577"/>
          <ac:spMkLst>
            <pc:docMk/>
            <pc:sldMk cId="2808312611" sldId="328"/>
            <ac:spMk id="2" creationId="{8D4ED53B-8230-4C36-9720-599714DF2D7B}"/>
          </ac:spMkLst>
        </pc:spChg>
        <pc:spChg chg="mod">
          <ac:chgData name="Urieth Attard" userId="75441522-1268-482d-b74b-a084f810ee66" providerId="ADAL" clId="{9CB1A64A-0E5D-4385-B01C-F17EBAC0D9EC}" dt="2021-05-27T19:34:10.089" v="8559" actId="1076"/>
          <ac:spMkLst>
            <pc:docMk/>
            <pc:sldMk cId="2808312611" sldId="328"/>
            <ac:spMk id="6" creationId="{C944D7BB-48A7-4648-8639-13E074D51044}"/>
          </ac:spMkLst>
        </pc:spChg>
        <pc:grpChg chg="mod">
          <ac:chgData name="Urieth Attard" userId="75441522-1268-482d-b74b-a084f810ee66" providerId="ADAL" clId="{9CB1A64A-0E5D-4385-B01C-F17EBAC0D9EC}" dt="2021-05-27T19:34:07.636" v="8558" actId="1076"/>
          <ac:grpSpMkLst>
            <pc:docMk/>
            <pc:sldMk cId="2808312611" sldId="328"/>
            <ac:grpSpMk id="3" creationId="{48D836E3-C93A-421E-AA1E-4C7087985409}"/>
          </ac:grpSpMkLst>
        </pc:grpChg>
      </pc:sldChg>
      <pc:sldChg chg="mod modTransition modShow">
        <pc:chgData name="Urieth Attard" userId="75441522-1268-482d-b74b-a084f810ee66" providerId="ADAL" clId="{9CB1A64A-0E5D-4385-B01C-F17EBAC0D9EC}" dt="2021-05-27T19:51:05.468" v="9130"/>
        <pc:sldMkLst>
          <pc:docMk/>
          <pc:sldMk cId="1857041612" sldId="329"/>
        </pc:sldMkLst>
      </pc:sldChg>
      <pc:sldChg chg="addSp modSp modNotesTx">
        <pc:chgData name="Urieth Attard" userId="75441522-1268-482d-b74b-a084f810ee66" providerId="ADAL" clId="{9CB1A64A-0E5D-4385-B01C-F17EBAC0D9EC}" dt="2021-05-27T19:33:33.179" v="8551" actId="6549"/>
        <pc:sldMkLst>
          <pc:docMk/>
          <pc:sldMk cId="321655695" sldId="339"/>
        </pc:sldMkLst>
        <pc:spChg chg="mod">
          <ac:chgData name="Urieth Attard" userId="75441522-1268-482d-b74b-a084f810ee66" providerId="ADAL" clId="{9CB1A64A-0E5D-4385-B01C-F17EBAC0D9EC}" dt="2021-05-27T19:31:30.270" v="8531" actId="20577"/>
          <ac:spMkLst>
            <pc:docMk/>
            <pc:sldMk cId="321655695" sldId="339"/>
            <ac:spMk id="10" creationId="{B7CDDD64-0628-40AD-AD0C-AF681282AB55}"/>
          </ac:spMkLst>
        </pc:spChg>
        <pc:spChg chg="add">
          <ac:chgData name="Urieth Attard" userId="75441522-1268-482d-b74b-a084f810ee66" providerId="ADAL" clId="{9CB1A64A-0E5D-4385-B01C-F17EBAC0D9EC}" dt="2021-05-27T19:29:56.613" v="8442"/>
          <ac:spMkLst>
            <pc:docMk/>
            <pc:sldMk cId="321655695" sldId="339"/>
            <ac:spMk id="15" creationId="{224886EF-9B31-46CD-8310-F2617A8226A2}"/>
          </ac:spMkLst>
        </pc:spChg>
        <pc:spChg chg="mod">
          <ac:chgData name="Urieth Attard" userId="75441522-1268-482d-b74b-a084f810ee66" providerId="ADAL" clId="{9CB1A64A-0E5D-4385-B01C-F17EBAC0D9EC}" dt="2021-05-25T06:12:25.743" v="3774" actId="1076"/>
          <ac:spMkLst>
            <pc:docMk/>
            <pc:sldMk cId="321655695" sldId="339"/>
            <ac:spMk id="18" creationId="{11518BAE-E875-483C-963D-5D3950BA1193}"/>
          </ac:spMkLst>
        </pc:spChg>
        <pc:spChg chg="mod">
          <ac:chgData name="Urieth Attard" userId="75441522-1268-482d-b74b-a084f810ee66" providerId="ADAL" clId="{9CB1A64A-0E5D-4385-B01C-F17EBAC0D9EC}" dt="2021-05-27T19:33:02.445" v="8546" actId="1076"/>
          <ac:spMkLst>
            <pc:docMk/>
            <pc:sldMk cId="321655695" sldId="339"/>
            <ac:spMk id="19" creationId="{2F723DD9-10DD-42C5-9958-EA9548BB0D7D}"/>
          </ac:spMkLst>
        </pc:spChg>
        <pc:spChg chg="mod">
          <ac:chgData name="Urieth Attard" userId="75441522-1268-482d-b74b-a084f810ee66" providerId="ADAL" clId="{9CB1A64A-0E5D-4385-B01C-F17EBAC0D9EC}" dt="2021-05-27T19:33:05.437" v="8547" actId="1076"/>
          <ac:spMkLst>
            <pc:docMk/>
            <pc:sldMk cId="321655695" sldId="339"/>
            <ac:spMk id="20" creationId="{6F64D10C-62FF-4ECC-8936-AB1E9AF9221C}"/>
          </ac:spMkLst>
        </pc:spChg>
        <pc:spChg chg="mod">
          <ac:chgData name="Urieth Attard" userId="75441522-1268-482d-b74b-a084f810ee66" providerId="ADAL" clId="{9CB1A64A-0E5D-4385-B01C-F17EBAC0D9EC}" dt="2021-05-27T19:33:18.919" v="8550" actId="20577"/>
          <ac:spMkLst>
            <pc:docMk/>
            <pc:sldMk cId="321655695" sldId="339"/>
            <ac:spMk id="21" creationId="{9C0DE3E3-53D4-41A0-97D7-2214EF85A4DE}"/>
          </ac:spMkLst>
        </pc:spChg>
        <pc:picChg chg="mod">
          <ac:chgData name="Urieth Attard" userId="75441522-1268-482d-b74b-a084f810ee66" providerId="ADAL" clId="{9CB1A64A-0E5D-4385-B01C-F17EBAC0D9EC}" dt="2021-05-27T19:31:23.153" v="8525" actId="1076"/>
          <ac:picMkLst>
            <pc:docMk/>
            <pc:sldMk cId="321655695" sldId="339"/>
            <ac:picMk id="1026" creationId="{61C278D9-0103-4A52-9EC7-1DE4E7716DCA}"/>
          </ac:picMkLst>
        </pc:picChg>
        <pc:picChg chg="mod">
          <ac:chgData name="Urieth Attard" userId="75441522-1268-482d-b74b-a084f810ee66" providerId="ADAL" clId="{9CB1A64A-0E5D-4385-B01C-F17EBAC0D9EC}" dt="2021-05-27T19:31:38.811" v="8532" actId="1076"/>
          <ac:picMkLst>
            <pc:docMk/>
            <pc:sldMk cId="321655695" sldId="339"/>
            <ac:picMk id="1030" creationId="{2B780D47-2BA8-4761-9E46-6243F2B88889}"/>
          </ac:picMkLst>
        </pc:picChg>
        <pc:picChg chg="mod">
          <ac:chgData name="Urieth Attard" userId="75441522-1268-482d-b74b-a084f810ee66" providerId="ADAL" clId="{9CB1A64A-0E5D-4385-B01C-F17EBAC0D9EC}" dt="2021-05-27T19:29:27.409" v="8434" actId="1076"/>
          <ac:picMkLst>
            <pc:docMk/>
            <pc:sldMk cId="321655695" sldId="339"/>
            <ac:picMk id="1032" creationId="{591ECFBB-00CA-469E-B123-6669C9500F84}"/>
          </ac:picMkLst>
        </pc:picChg>
        <pc:picChg chg="mod">
          <ac:chgData name="Urieth Attard" userId="75441522-1268-482d-b74b-a084f810ee66" providerId="ADAL" clId="{9CB1A64A-0E5D-4385-B01C-F17EBAC0D9EC}" dt="2021-05-27T19:33:07.948" v="8548" actId="1076"/>
          <ac:picMkLst>
            <pc:docMk/>
            <pc:sldMk cId="321655695" sldId="339"/>
            <ac:picMk id="1034" creationId="{629179F6-2DC3-4D3B-8A48-0AF70AE7AE97}"/>
          </ac:picMkLst>
        </pc:picChg>
      </pc:sldChg>
      <pc:sldChg chg="addSp delSp modSp ord modNotesTx">
        <pc:chgData name="Urieth Attard" userId="75441522-1268-482d-b74b-a084f810ee66" providerId="ADAL" clId="{9CB1A64A-0E5D-4385-B01C-F17EBAC0D9EC}" dt="2021-05-28T19:00:03.543" v="9232" actId="20577"/>
        <pc:sldMkLst>
          <pc:docMk/>
          <pc:sldMk cId="3918715821" sldId="375"/>
        </pc:sldMkLst>
        <pc:spChg chg="mod">
          <ac:chgData name="Urieth Attard" userId="75441522-1268-482d-b74b-a084f810ee66" providerId="ADAL" clId="{9CB1A64A-0E5D-4385-B01C-F17EBAC0D9EC}" dt="2021-05-25T06:54:47.899" v="5469" actId="20577"/>
          <ac:spMkLst>
            <pc:docMk/>
            <pc:sldMk cId="3918715821" sldId="375"/>
            <ac:spMk id="3" creationId="{5F44C325-D3D0-48AB-B4BD-7692F246B16B}"/>
          </ac:spMkLst>
        </pc:spChg>
        <pc:picChg chg="del">
          <ac:chgData name="Urieth Attard" userId="75441522-1268-482d-b74b-a084f810ee66" providerId="ADAL" clId="{9CB1A64A-0E5D-4385-B01C-F17EBAC0D9EC}" dt="2021-05-17T07:43:53.904" v="1345" actId="478"/>
          <ac:picMkLst>
            <pc:docMk/>
            <pc:sldMk cId="3918715821" sldId="375"/>
            <ac:picMk id="1026" creationId="{088E8FD3-65E1-4459-A0CC-56920112C8B7}"/>
          </ac:picMkLst>
        </pc:picChg>
        <pc:picChg chg="add mod">
          <ac:chgData name="Urieth Attard" userId="75441522-1268-482d-b74b-a084f810ee66" providerId="ADAL" clId="{9CB1A64A-0E5D-4385-B01C-F17EBAC0D9EC}" dt="2021-05-25T06:54:54.815" v="5471" actId="1076"/>
          <ac:picMkLst>
            <pc:docMk/>
            <pc:sldMk cId="3918715821" sldId="375"/>
            <ac:picMk id="2050" creationId="{B66C239B-0028-4CFD-ADF6-D182999C593E}"/>
          </ac:picMkLst>
        </pc:picChg>
        <pc:picChg chg="add mod">
          <ac:chgData name="Urieth Attard" userId="75441522-1268-482d-b74b-a084f810ee66" providerId="ADAL" clId="{9CB1A64A-0E5D-4385-B01C-F17EBAC0D9EC}" dt="2021-05-17T08:08:46.715" v="1890" actId="1076"/>
          <ac:picMkLst>
            <pc:docMk/>
            <pc:sldMk cId="3918715821" sldId="375"/>
            <ac:picMk id="5122" creationId="{B24A22D1-B96B-4308-A6A5-3893CC6F48D5}"/>
          </ac:picMkLst>
        </pc:picChg>
      </pc:sldChg>
      <pc:sldChg chg="addSp delSp modSp add setBg">
        <pc:chgData name="Urieth Attard" userId="75441522-1268-482d-b74b-a084f810ee66" providerId="ADAL" clId="{9CB1A64A-0E5D-4385-B01C-F17EBAC0D9EC}" dt="2021-05-25T10:21:04.222" v="7018" actId="1076"/>
        <pc:sldMkLst>
          <pc:docMk/>
          <pc:sldMk cId="4255550822" sldId="396"/>
        </pc:sldMkLst>
        <pc:spChg chg="mod">
          <ac:chgData name="Urieth Attard" userId="75441522-1268-482d-b74b-a084f810ee66" providerId="ADAL" clId="{9CB1A64A-0E5D-4385-B01C-F17EBAC0D9EC}" dt="2021-05-25T10:20:58.478" v="7016" actId="20577"/>
          <ac:spMkLst>
            <pc:docMk/>
            <pc:sldMk cId="4255550822" sldId="396"/>
            <ac:spMk id="3" creationId="{5F44C325-D3D0-48AB-B4BD-7692F246B16B}"/>
          </ac:spMkLst>
        </pc:spChg>
        <pc:picChg chg="del">
          <ac:chgData name="Urieth Attard" userId="75441522-1268-482d-b74b-a084f810ee66" providerId="ADAL" clId="{9CB1A64A-0E5D-4385-B01C-F17EBAC0D9EC}" dt="2021-05-17T10:12:13.032" v="2057" actId="478"/>
          <ac:picMkLst>
            <pc:docMk/>
            <pc:sldMk cId="4255550822" sldId="396"/>
            <ac:picMk id="1026" creationId="{D702BA74-39FB-4ED6-9FDD-31B4A5DDE658}"/>
          </ac:picMkLst>
        </pc:picChg>
        <pc:picChg chg="mod">
          <ac:chgData name="Urieth Attard" userId="75441522-1268-482d-b74b-a084f810ee66" providerId="ADAL" clId="{9CB1A64A-0E5D-4385-B01C-F17EBAC0D9EC}" dt="2021-05-25T10:20:17.536" v="7003" actId="14100"/>
          <ac:picMkLst>
            <pc:docMk/>
            <pc:sldMk cId="4255550822" sldId="396"/>
            <ac:picMk id="1034" creationId="{79C27F5C-ACCA-4A86-875A-2F4A56B74B56}"/>
          </ac:picMkLst>
        </pc:picChg>
        <pc:picChg chg="add mod">
          <ac:chgData name="Urieth Attard" userId="75441522-1268-482d-b74b-a084f810ee66" providerId="ADAL" clId="{9CB1A64A-0E5D-4385-B01C-F17EBAC0D9EC}" dt="2021-05-25T10:21:04.222" v="7018" actId="1076"/>
          <ac:picMkLst>
            <pc:docMk/>
            <pc:sldMk cId="4255550822" sldId="396"/>
            <ac:picMk id="12290" creationId="{DFFEC281-72F6-4976-8597-0E53218BAF1C}"/>
          </ac:picMkLst>
        </pc:picChg>
      </pc:sldChg>
      <pc:sldChg chg="addSp delSp modSp add setBg delAnim modAnim">
        <pc:chgData name="Urieth Attard" userId="75441522-1268-482d-b74b-a084f810ee66" providerId="ADAL" clId="{9CB1A64A-0E5D-4385-B01C-F17EBAC0D9EC}" dt="2021-05-27T19:48:26.920" v="9112"/>
        <pc:sldMkLst>
          <pc:docMk/>
          <pc:sldMk cId="4206349292" sldId="397"/>
        </pc:sldMkLst>
        <pc:spChg chg="mod">
          <ac:chgData name="Urieth Attard" userId="75441522-1268-482d-b74b-a084f810ee66" providerId="ADAL" clId="{9CB1A64A-0E5D-4385-B01C-F17EBAC0D9EC}" dt="2021-05-18T06:18:55.723" v="2112" actId="20577"/>
          <ac:spMkLst>
            <pc:docMk/>
            <pc:sldMk cId="4206349292" sldId="397"/>
            <ac:spMk id="2" creationId="{9428D30A-2E9A-4460-BEC9-BA1486421AB4}"/>
          </ac:spMkLst>
        </pc:spChg>
        <pc:spChg chg="del">
          <ac:chgData name="Urieth Attard" userId="75441522-1268-482d-b74b-a084f810ee66" providerId="ADAL" clId="{9CB1A64A-0E5D-4385-B01C-F17EBAC0D9EC}" dt="2021-05-17T10:14:21.902" v="2091" actId="21"/>
          <ac:spMkLst>
            <pc:docMk/>
            <pc:sldMk cId="4206349292" sldId="397"/>
            <ac:spMk id="12" creationId="{506947B3-2C7F-4063-8849-AEC4A1B4865B}"/>
          </ac:spMkLst>
        </pc:spChg>
        <pc:spChg chg="del">
          <ac:chgData name="Urieth Attard" userId="75441522-1268-482d-b74b-a084f810ee66" providerId="ADAL" clId="{9CB1A64A-0E5D-4385-B01C-F17EBAC0D9EC}" dt="2021-05-17T10:14:21.902" v="2091" actId="21"/>
          <ac:spMkLst>
            <pc:docMk/>
            <pc:sldMk cId="4206349292" sldId="397"/>
            <ac:spMk id="48" creationId="{43129918-1013-4383-9205-6657245BBCB0}"/>
          </ac:spMkLst>
        </pc:spChg>
        <pc:spChg chg="del">
          <ac:chgData name="Urieth Attard" userId="75441522-1268-482d-b74b-a084f810ee66" providerId="ADAL" clId="{9CB1A64A-0E5D-4385-B01C-F17EBAC0D9EC}" dt="2021-05-17T10:14:23.871" v="2092" actId="478"/>
          <ac:spMkLst>
            <pc:docMk/>
            <pc:sldMk cId="4206349292" sldId="397"/>
            <ac:spMk id="49" creationId="{220594BE-B180-4592-A9F5-DF94A11239A1}"/>
          </ac:spMkLst>
        </pc:spChg>
        <pc:spChg chg="del">
          <ac:chgData name="Urieth Attard" userId="75441522-1268-482d-b74b-a084f810ee66" providerId="ADAL" clId="{9CB1A64A-0E5D-4385-B01C-F17EBAC0D9EC}" dt="2021-05-17T10:14:21.902" v="2091" actId="21"/>
          <ac:spMkLst>
            <pc:docMk/>
            <pc:sldMk cId="4206349292" sldId="397"/>
            <ac:spMk id="50" creationId="{8C0D6806-A8F0-4887-9A14-681EAA4AADCD}"/>
          </ac:spMkLst>
        </pc:spChg>
        <pc:spChg chg="del">
          <ac:chgData name="Urieth Attard" userId="75441522-1268-482d-b74b-a084f810ee66" providerId="ADAL" clId="{9CB1A64A-0E5D-4385-B01C-F17EBAC0D9EC}" dt="2021-05-17T10:14:25.791" v="2093" actId="478"/>
          <ac:spMkLst>
            <pc:docMk/>
            <pc:sldMk cId="4206349292" sldId="397"/>
            <ac:spMk id="51" creationId="{13E85137-FBF3-462A-827F-BD8334D3C7A6}"/>
          </ac:spMkLst>
        </pc:spChg>
        <pc:graphicFrameChg chg="add mod modGraphic">
          <ac:chgData name="Urieth Attard" userId="75441522-1268-482d-b74b-a084f810ee66" providerId="ADAL" clId="{9CB1A64A-0E5D-4385-B01C-F17EBAC0D9EC}" dt="2021-05-18T06:22:48.489" v="2229" actId="1076"/>
          <ac:graphicFrameMkLst>
            <pc:docMk/>
            <pc:sldMk cId="4206349292" sldId="397"/>
            <ac:graphicFrameMk id="3" creationId="{B5C0C296-4E33-4064-B7BA-7D56167CED55}"/>
          </ac:graphicFrameMkLst>
        </pc:graphicFrameChg>
        <pc:picChg chg="del">
          <ac:chgData name="Urieth Attard" userId="75441522-1268-482d-b74b-a084f810ee66" providerId="ADAL" clId="{9CB1A64A-0E5D-4385-B01C-F17EBAC0D9EC}" dt="2021-05-17T10:14:14.439" v="2090" actId="478"/>
          <ac:picMkLst>
            <pc:docMk/>
            <pc:sldMk cId="4206349292" sldId="397"/>
            <ac:picMk id="5" creationId="{E9964EA4-A645-47D9-89A8-5BE95410309E}"/>
          </ac:picMkLst>
        </pc:picChg>
        <pc:picChg chg="add del mod">
          <ac:chgData name="Urieth Attard" userId="75441522-1268-482d-b74b-a084f810ee66" providerId="ADAL" clId="{9CB1A64A-0E5D-4385-B01C-F17EBAC0D9EC}" dt="2021-05-18T06:23:38.974" v="2233" actId="478"/>
          <ac:picMkLst>
            <pc:docMk/>
            <pc:sldMk cId="4206349292" sldId="397"/>
            <ac:picMk id="7" creationId="{47C33F3C-07F0-41F5-80D7-C5C4B2DFC80A}"/>
          </ac:picMkLst>
        </pc:picChg>
        <pc:picChg chg="add mod">
          <ac:chgData name="Urieth Attard" userId="75441522-1268-482d-b74b-a084f810ee66" providerId="ADAL" clId="{9CB1A64A-0E5D-4385-B01C-F17EBAC0D9EC}" dt="2021-05-18T06:24:21.974" v="2241" actId="1076"/>
          <ac:picMkLst>
            <pc:docMk/>
            <pc:sldMk cId="4206349292" sldId="397"/>
            <ac:picMk id="16" creationId="{B47C9CE6-5B0D-4412-A96C-495D6FCC1AE0}"/>
          </ac:picMkLst>
        </pc:picChg>
        <pc:picChg chg="add mod">
          <ac:chgData name="Urieth Attard" userId="75441522-1268-482d-b74b-a084f810ee66" providerId="ADAL" clId="{9CB1A64A-0E5D-4385-B01C-F17EBAC0D9EC}" dt="2021-05-18T06:24:19.221" v="2240" actId="1076"/>
          <ac:picMkLst>
            <pc:docMk/>
            <pc:sldMk cId="4206349292" sldId="397"/>
            <ac:picMk id="17" creationId="{16F585A5-58EE-403E-920D-6D790FCAA63F}"/>
          </ac:picMkLst>
        </pc:picChg>
        <pc:picChg chg="add mod">
          <ac:chgData name="Urieth Attard" userId="75441522-1268-482d-b74b-a084f810ee66" providerId="ADAL" clId="{9CB1A64A-0E5D-4385-B01C-F17EBAC0D9EC}" dt="2021-05-18T06:24:32.335" v="2244" actId="1076"/>
          <ac:picMkLst>
            <pc:docMk/>
            <pc:sldMk cId="4206349292" sldId="397"/>
            <ac:picMk id="18" creationId="{3E4E308E-FF78-4E91-87C2-E398089493FC}"/>
          </ac:picMkLst>
        </pc:picChg>
        <pc:picChg chg="add mod">
          <ac:chgData name="Urieth Attard" userId="75441522-1268-482d-b74b-a084f810ee66" providerId="ADAL" clId="{9CB1A64A-0E5D-4385-B01C-F17EBAC0D9EC}" dt="2021-05-18T06:24:36.429" v="2246" actId="1076"/>
          <ac:picMkLst>
            <pc:docMk/>
            <pc:sldMk cId="4206349292" sldId="397"/>
            <ac:picMk id="19" creationId="{6BA09237-2116-42D5-9EDA-19DEA97E7847}"/>
          </ac:picMkLst>
        </pc:picChg>
        <pc:picChg chg="add mod">
          <ac:chgData name="Urieth Attard" userId="75441522-1268-482d-b74b-a084f810ee66" providerId="ADAL" clId="{9CB1A64A-0E5D-4385-B01C-F17EBAC0D9EC}" dt="2021-05-18T06:24:40.627" v="2248" actId="1076"/>
          <ac:picMkLst>
            <pc:docMk/>
            <pc:sldMk cId="4206349292" sldId="397"/>
            <ac:picMk id="20" creationId="{6F7EE78E-F4CB-4119-853F-517CB36A0659}"/>
          </ac:picMkLst>
        </pc:picChg>
        <pc:picChg chg="add mod">
          <ac:chgData name="Urieth Attard" userId="75441522-1268-482d-b74b-a084f810ee66" providerId="ADAL" clId="{9CB1A64A-0E5D-4385-B01C-F17EBAC0D9EC}" dt="2021-05-18T06:24:14.046" v="2237" actId="1076"/>
          <ac:picMkLst>
            <pc:docMk/>
            <pc:sldMk cId="4206349292" sldId="397"/>
            <ac:picMk id="14338" creationId="{80117536-0476-4DEC-8850-06DA25D735D2}"/>
          </ac:picMkLst>
        </pc:picChg>
      </pc:sldChg>
      <pc:sldChg chg="addSp delSp modSp add setBg">
        <pc:chgData name="Urieth Attard" userId="75441522-1268-482d-b74b-a084f810ee66" providerId="ADAL" clId="{9CB1A64A-0E5D-4385-B01C-F17EBAC0D9EC}" dt="2021-05-25T10:21:27.673" v="7072" actId="20577"/>
        <pc:sldMkLst>
          <pc:docMk/>
          <pc:sldMk cId="77565100" sldId="398"/>
        </pc:sldMkLst>
        <pc:spChg chg="mod">
          <ac:chgData name="Urieth Attard" userId="75441522-1268-482d-b74b-a084f810ee66" providerId="ADAL" clId="{9CB1A64A-0E5D-4385-B01C-F17EBAC0D9EC}" dt="2021-05-25T10:21:27.673" v="7072" actId="20577"/>
          <ac:spMkLst>
            <pc:docMk/>
            <pc:sldMk cId="77565100" sldId="398"/>
            <ac:spMk id="3" creationId="{5F44C325-D3D0-48AB-B4BD-7692F246B16B}"/>
          </ac:spMkLst>
        </pc:spChg>
        <pc:picChg chg="del">
          <ac:chgData name="Urieth Attard" userId="75441522-1268-482d-b74b-a084f810ee66" providerId="ADAL" clId="{9CB1A64A-0E5D-4385-B01C-F17EBAC0D9EC}" dt="2021-05-18T06:26:13.618" v="2290" actId="478"/>
          <ac:picMkLst>
            <pc:docMk/>
            <pc:sldMk cId="77565100" sldId="398"/>
            <ac:picMk id="1026" creationId="{D702BA74-39FB-4ED6-9FDD-31B4A5DDE658}"/>
          </ac:picMkLst>
        </pc:picChg>
        <pc:picChg chg="mod">
          <ac:chgData name="Urieth Attard" userId="75441522-1268-482d-b74b-a084f810ee66" providerId="ADAL" clId="{9CB1A64A-0E5D-4385-B01C-F17EBAC0D9EC}" dt="2021-05-25T10:21:16.603" v="7020" actId="1076"/>
          <ac:picMkLst>
            <pc:docMk/>
            <pc:sldMk cId="77565100" sldId="398"/>
            <ac:picMk id="3074" creationId="{8A1F1C20-1C26-4D69-B3BD-C8D037DC6D8A}"/>
          </ac:picMkLst>
        </pc:picChg>
        <pc:picChg chg="add mod">
          <ac:chgData name="Urieth Attard" userId="75441522-1268-482d-b74b-a084f810ee66" providerId="ADAL" clId="{9CB1A64A-0E5D-4385-B01C-F17EBAC0D9EC}" dt="2021-05-25T10:21:14.707" v="7019" actId="1076"/>
          <ac:picMkLst>
            <pc:docMk/>
            <pc:sldMk cId="77565100" sldId="398"/>
            <ac:picMk id="15362" creationId="{335CDEFD-085D-4007-9245-15E78C8372ED}"/>
          </ac:picMkLst>
        </pc:picChg>
      </pc:sldChg>
      <pc:sldChg chg="addSp delSp modSp add del setBg delDesignElem modNotesTx">
        <pc:chgData name="Urieth Attard" userId="75441522-1268-482d-b74b-a084f810ee66" providerId="ADAL" clId="{9CB1A64A-0E5D-4385-B01C-F17EBAC0D9EC}" dt="2021-05-28T18:57:18.131" v="9228" actId="20577"/>
        <pc:sldMkLst>
          <pc:docMk/>
          <pc:sldMk cId="2924163323" sldId="449"/>
        </pc:sldMkLst>
        <pc:spChg chg="mod">
          <ac:chgData name="Urieth Attard" userId="75441522-1268-482d-b74b-a084f810ee66" providerId="ADAL" clId="{9CB1A64A-0E5D-4385-B01C-F17EBAC0D9EC}" dt="2021-05-28T18:56:04.808" v="9142" actId="2711"/>
          <ac:spMkLst>
            <pc:docMk/>
            <pc:sldMk cId="2924163323" sldId="449"/>
            <ac:spMk id="3" creationId="{2FED5CAC-2235-4E22-8BCC-AA4B3838DD77}"/>
          </ac:spMkLst>
        </pc:spChg>
        <pc:spChg chg="add del">
          <ac:chgData name="Urieth Attard" userId="75441522-1268-482d-b74b-a084f810ee66" providerId="ADAL" clId="{9CB1A64A-0E5D-4385-B01C-F17EBAC0D9EC}" dt="2021-05-25T06:06:14.226" v="3009"/>
          <ac:spMkLst>
            <pc:docMk/>
            <pc:sldMk cId="2924163323" sldId="449"/>
            <ac:spMk id="89" creationId="{87CC2527-562A-4F69-B487-4371E5B243E7}"/>
          </ac:spMkLst>
        </pc:spChg>
        <pc:cxnChg chg="add del">
          <ac:chgData name="Urieth Attard" userId="75441522-1268-482d-b74b-a084f810ee66" providerId="ADAL" clId="{9CB1A64A-0E5D-4385-B01C-F17EBAC0D9EC}" dt="2021-05-25T06:06:14.226" v="3009"/>
          <ac:cxnSpMkLst>
            <pc:docMk/>
            <pc:sldMk cId="2924163323" sldId="449"/>
            <ac:cxnSpMk id="91" creationId="{BCDAEC91-5BCE-4B55-9CC0-43EF94CB734B}"/>
          </ac:cxnSpMkLst>
        </pc:cxnChg>
      </pc:sldChg>
      <pc:sldChg chg="addSp delSp modSp add modAnim modNotesTx">
        <pc:chgData name="Urieth Attard" userId="75441522-1268-482d-b74b-a084f810ee66" providerId="ADAL" clId="{9CB1A64A-0E5D-4385-B01C-F17EBAC0D9EC}" dt="2021-05-28T19:03:23.195" v="9373"/>
        <pc:sldMkLst>
          <pc:docMk/>
          <pc:sldMk cId="3106779742" sldId="460"/>
        </pc:sldMkLst>
        <pc:spChg chg="del">
          <ac:chgData name="Urieth Attard" userId="75441522-1268-482d-b74b-a084f810ee66" providerId="ADAL" clId="{9CB1A64A-0E5D-4385-B01C-F17EBAC0D9EC}" dt="2021-05-25T10:37:10.634" v="7835" actId="478"/>
          <ac:spMkLst>
            <pc:docMk/>
            <pc:sldMk cId="3106779742" sldId="460"/>
            <ac:spMk id="2" creationId="{6F50E39C-79F9-4313-A562-C6E57BC88B28}"/>
          </ac:spMkLst>
        </pc:spChg>
        <pc:picChg chg="del">
          <ac:chgData name="Urieth Attard" userId="75441522-1268-482d-b74b-a084f810ee66" providerId="ADAL" clId="{9CB1A64A-0E5D-4385-B01C-F17EBAC0D9EC}" dt="2021-05-25T10:37:11.981" v="7836" actId="478"/>
          <ac:picMkLst>
            <pc:docMk/>
            <pc:sldMk cId="3106779742" sldId="460"/>
            <ac:picMk id="10242" creationId="{6F5E3CBA-6CA7-4E60-BF07-9C27FEE03E7A}"/>
          </ac:picMkLst>
        </pc:picChg>
        <pc:picChg chg="add mod">
          <ac:chgData name="Urieth Attard" userId="75441522-1268-482d-b74b-a084f810ee66" providerId="ADAL" clId="{9CB1A64A-0E5D-4385-B01C-F17EBAC0D9EC}" dt="2021-05-25T10:43:16.314" v="8426" actId="1076"/>
          <ac:picMkLst>
            <pc:docMk/>
            <pc:sldMk cId="3106779742" sldId="460"/>
            <ac:picMk id="13314" creationId="{CF224172-F45A-46B0-AA0D-AE3A51E33B32}"/>
          </ac:picMkLst>
        </pc:picChg>
        <pc:picChg chg="add mod">
          <ac:chgData name="Urieth Attard" userId="75441522-1268-482d-b74b-a084f810ee66" providerId="ADAL" clId="{9CB1A64A-0E5D-4385-B01C-F17EBAC0D9EC}" dt="2021-05-25T10:42:29.109" v="8411" actId="1076"/>
          <ac:picMkLst>
            <pc:docMk/>
            <pc:sldMk cId="3106779742" sldId="460"/>
            <ac:picMk id="13316" creationId="{B3AAE92E-C086-4A87-A8FF-9C9C9196EEE5}"/>
          </ac:picMkLst>
        </pc:picChg>
        <pc:picChg chg="add mod ord">
          <ac:chgData name="Urieth Attard" userId="75441522-1268-482d-b74b-a084f810ee66" providerId="ADAL" clId="{9CB1A64A-0E5D-4385-B01C-F17EBAC0D9EC}" dt="2021-05-25T10:43:13.263" v="8424" actId="1076"/>
          <ac:picMkLst>
            <pc:docMk/>
            <pc:sldMk cId="3106779742" sldId="460"/>
            <ac:picMk id="13318" creationId="{156B9C1F-99FA-40B6-913E-21D9EDE87FAC}"/>
          </ac:picMkLst>
        </pc:picChg>
        <pc:picChg chg="add mod">
          <ac:chgData name="Urieth Attard" userId="75441522-1268-482d-b74b-a084f810ee66" providerId="ADAL" clId="{9CB1A64A-0E5D-4385-B01C-F17EBAC0D9EC}" dt="2021-05-25T10:43:05.427" v="8422" actId="688"/>
          <ac:picMkLst>
            <pc:docMk/>
            <pc:sldMk cId="3106779742" sldId="460"/>
            <ac:picMk id="13320" creationId="{08115187-172A-4C97-B2D6-50A2ED3C0643}"/>
          </ac:picMkLst>
        </pc:picChg>
        <pc:picChg chg="add mod">
          <ac:chgData name="Urieth Attard" userId="75441522-1268-482d-b74b-a084f810ee66" providerId="ADAL" clId="{9CB1A64A-0E5D-4385-B01C-F17EBAC0D9EC}" dt="2021-05-25T10:42:30.725" v="8412" actId="1076"/>
          <ac:picMkLst>
            <pc:docMk/>
            <pc:sldMk cId="3106779742" sldId="460"/>
            <ac:picMk id="13322" creationId="{986CF719-2D3A-4B57-9F54-876AB3B6D36A}"/>
          </ac:picMkLst>
        </pc:picChg>
        <pc:picChg chg="add mod">
          <ac:chgData name="Urieth Attard" userId="75441522-1268-482d-b74b-a084f810ee66" providerId="ADAL" clId="{9CB1A64A-0E5D-4385-B01C-F17EBAC0D9EC}" dt="2021-05-25T10:43:14.718" v="8425" actId="1076"/>
          <ac:picMkLst>
            <pc:docMk/>
            <pc:sldMk cId="3106779742" sldId="460"/>
            <ac:picMk id="13324" creationId="{1EBC13A1-359D-4FA8-AF1E-D4EAB22E8959}"/>
          </ac:picMkLst>
        </pc:picChg>
      </pc:sldChg>
    </pc:docChg>
  </pc:docChgLst>
  <pc:docChgLst>
    <pc:chgData name="Urieth Attard" userId="75441522-1268-482d-b74b-a084f810ee66" providerId="ADAL" clId="{A839341F-53A4-4757-98C4-CF7C658ACB38}"/>
    <pc:docChg chg="undo custSel modSld">
      <pc:chgData name="Urieth Attard" userId="75441522-1268-482d-b74b-a084f810ee66" providerId="ADAL" clId="{A839341F-53A4-4757-98C4-CF7C658ACB38}" dt="2021-05-12T06:29:38.176" v="2753" actId="1582"/>
      <pc:docMkLst>
        <pc:docMk/>
      </pc:docMkLst>
      <pc:sldChg chg="addSp modSp modAnim">
        <pc:chgData name="Urieth Attard" userId="75441522-1268-482d-b74b-a084f810ee66" providerId="ADAL" clId="{A839341F-53A4-4757-98C4-CF7C658ACB38}" dt="2021-05-07T19:41:56.620" v="2384" actId="208"/>
        <pc:sldMkLst>
          <pc:docMk/>
          <pc:sldMk cId="2463884550" sldId="282"/>
        </pc:sldMkLst>
        <pc:cxnChg chg="add mod">
          <ac:chgData name="Urieth Attard" userId="75441522-1268-482d-b74b-a084f810ee66" providerId="ADAL" clId="{A839341F-53A4-4757-98C4-CF7C658ACB38}" dt="2021-05-07T19:40:11.822" v="2365" actId="1582"/>
          <ac:cxnSpMkLst>
            <pc:docMk/>
            <pc:sldMk cId="2463884550" sldId="282"/>
            <ac:cxnSpMk id="4" creationId="{0B21A9F3-E225-43B6-9D54-A627A3274DF8}"/>
          </ac:cxnSpMkLst>
        </pc:cxnChg>
        <pc:cxnChg chg="add mod">
          <ac:chgData name="Urieth Attard" userId="75441522-1268-482d-b74b-a084f810ee66" providerId="ADAL" clId="{A839341F-53A4-4757-98C4-CF7C658ACB38}" dt="2021-05-07T19:40:35.358" v="2369" actId="1582"/>
          <ac:cxnSpMkLst>
            <pc:docMk/>
            <pc:sldMk cId="2463884550" sldId="282"/>
            <ac:cxnSpMk id="6" creationId="{249A201D-B435-4434-ACBD-ECBA3A5E4E96}"/>
          </ac:cxnSpMkLst>
        </pc:cxnChg>
        <pc:cxnChg chg="add mod">
          <ac:chgData name="Urieth Attard" userId="75441522-1268-482d-b74b-a084f810ee66" providerId="ADAL" clId="{A839341F-53A4-4757-98C4-CF7C658ACB38}" dt="2021-05-07T19:40:48.312" v="2373" actId="208"/>
          <ac:cxnSpMkLst>
            <pc:docMk/>
            <pc:sldMk cId="2463884550" sldId="282"/>
            <ac:cxnSpMk id="19" creationId="{2E12F6BC-7445-43FD-BF41-A14C4AD45584}"/>
          </ac:cxnSpMkLst>
        </pc:cxnChg>
        <pc:cxnChg chg="add mod">
          <ac:chgData name="Urieth Attard" userId="75441522-1268-482d-b74b-a084f810ee66" providerId="ADAL" clId="{A839341F-53A4-4757-98C4-CF7C658ACB38}" dt="2021-05-07T19:41:44.892" v="2380" actId="208"/>
          <ac:cxnSpMkLst>
            <pc:docMk/>
            <pc:sldMk cId="2463884550" sldId="282"/>
            <ac:cxnSpMk id="21" creationId="{35F41AFC-088F-433C-B5D5-7844ED414DD1}"/>
          </ac:cxnSpMkLst>
        </pc:cxnChg>
        <pc:cxnChg chg="add mod">
          <ac:chgData name="Urieth Attard" userId="75441522-1268-482d-b74b-a084f810ee66" providerId="ADAL" clId="{A839341F-53A4-4757-98C4-CF7C658ACB38}" dt="2021-05-07T19:41:56.620" v="2384" actId="208"/>
          <ac:cxnSpMkLst>
            <pc:docMk/>
            <pc:sldMk cId="2463884550" sldId="282"/>
            <ac:cxnSpMk id="23" creationId="{AB09743B-FBED-4EF4-9001-5FE33A542A98}"/>
          </ac:cxnSpMkLst>
        </pc:cxnChg>
      </pc:sldChg>
      <pc:sldChg chg="addSp delSp modSp mod modTransition modShow">
        <pc:chgData name="Urieth Attard" userId="75441522-1268-482d-b74b-a084f810ee66" providerId="ADAL" clId="{A839341F-53A4-4757-98C4-CF7C658ACB38}" dt="2021-05-09T19:09:28.763" v="2737" actId="20577"/>
        <pc:sldMkLst>
          <pc:docMk/>
          <pc:sldMk cId="4109764292" sldId="307"/>
        </pc:sldMkLst>
        <pc:spChg chg="mod">
          <ac:chgData name="Urieth Attard" userId="75441522-1268-482d-b74b-a084f810ee66" providerId="ADAL" clId="{A839341F-53A4-4757-98C4-CF7C658ACB38}" dt="2021-05-09T19:09:28.763" v="2737" actId="20577"/>
          <ac:spMkLst>
            <pc:docMk/>
            <pc:sldMk cId="4109764292" sldId="307"/>
            <ac:spMk id="5" creationId="{D6BE8F0F-99CA-4624-BE99-E95152857094}"/>
          </ac:spMkLst>
        </pc:spChg>
        <pc:graphicFrameChg chg="add del modGraphic">
          <ac:chgData name="Urieth Attard" userId="75441522-1268-482d-b74b-a084f810ee66" providerId="ADAL" clId="{A839341F-53A4-4757-98C4-CF7C658ACB38}" dt="2021-05-09T19:09:21.884" v="2733" actId="27309"/>
          <ac:graphicFrameMkLst>
            <pc:docMk/>
            <pc:sldMk cId="4109764292" sldId="307"/>
            <ac:graphicFrameMk id="3" creationId="{EF7D79DD-A946-4237-949E-9B03CBD7CEB6}"/>
          </ac:graphicFrameMkLst>
        </pc:graphicFrameChg>
      </pc:sldChg>
      <pc:sldChg chg="modSp modNotesTx">
        <pc:chgData name="Urieth Attard" userId="75441522-1268-482d-b74b-a084f810ee66" providerId="ADAL" clId="{A839341F-53A4-4757-98C4-CF7C658ACB38}" dt="2021-05-07T19:17:46.668" v="698" actId="20577"/>
        <pc:sldMkLst>
          <pc:docMk/>
          <pc:sldMk cId="2808312611" sldId="328"/>
        </pc:sldMkLst>
        <pc:spChg chg="mod">
          <ac:chgData name="Urieth Attard" userId="75441522-1268-482d-b74b-a084f810ee66" providerId="ADAL" clId="{A839341F-53A4-4757-98C4-CF7C658ACB38}" dt="2021-05-07T19:14:00.620" v="684" actId="20577"/>
          <ac:spMkLst>
            <pc:docMk/>
            <pc:sldMk cId="2808312611" sldId="328"/>
            <ac:spMk id="2" creationId="{8D4ED53B-8230-4C36-9720-599714DF2D7B}"/>
          </ac:spMkLst>
        </pc:spChg>
      </pc:sldChg>
      <pc:sldChg chg="modSp modNotesTx">
        <pc:chgData name="Urieth Attard" userId="75441522-1268-482d-b74b-a084f810ee66" providerId="ADAL" clId="{A839341F-53A4-4757-98C4-CF7C658ACB38}" dt="2021-05-07T19:14:19.404" v="685" actId="20577"/>
        <pc:sldMkLst>
          <pc:docMk/>
          <pc:sldMk cId="321655695" sldId="339"/>
        </pc:sldMkLst>
        <pc:spChg chg="mod">
          <ac:chgData name="Urieth Attard" userId="75441522-1268-482d-b74b-a084f810ee66" providerId="ADAL" clId="{A839341F-53A4-4757-98C4-CF7C658ACB38}" dt="2021-05-05T18:38:53.840" v="359" actId="207"/>
          <ac:spMkLst>
            <pc:docMk/>
            <pc:sldMk cId="321655695" sldId="339"/>
            <ac:spMk id="18" creationId="{11518BAE-E875-483C-963D-5D3950BA1193}"/>
          </ac:spMkLst>
        </pc:spChg>
        <pc:spChg chg="mod">
          <ac:chgData name="Urieth Attard" userId="75441522-1268-482d-b74b-a084f810ee66" providerId="ADAL" clId="{A839341F-53A4-4757-98C4-CF7C658ACB38}" dt="2021-05-05T18:38:56.395" v="360" actId="1076"/>
          <ac:spMkLst>
            <pc:docMk/>
            <pc:sldMk cId="321655695" sldId="339"/>
            <ac:spMk id="19" creationId="{2F723DD9-10DD-42C5-9958-EA9548BB0D7D}"/>
          </ac:spMkLst>
        </pc:spChg>
        <pc:spChg chg="mod">
          <ac:chgData name="Urieth Attard" userId="75441522-1268-482d-b74b-a084f810ee66" providerId="ADAL" clId="{A839341F-53A4-4757-98C4-CF7C658ACB38}" dt="2021-05-07T19:12:13.423" v="571" actId="108"/>
          <ac:spMkLst>
            <pc:docMk/>
            <pc:sldMk cId="321655695" sldId="339"/>
            <ac:spMk id="21" creationId="{9C0DE3E3-53D4-41A0-97D7-2214EF85A4DE}"/>
          </ac:spMkLst>
        </pc:spChg>
      </pc:sldChg>
      <pc:sldChg chg="addSp modSp modNotesTx">
        <pc:chgData name="Urieth Attard" userId="75441522-1268-482d-b74b-a084f810ee66" providerId="ADAL" clId="{A839341F-53A4-4757-98C4-CF7C658ACB38}" dt="2021-05-07T19:46:30.122" v="2675" actId="6549"/>
        <pc:sldMkLst>
          <pc:docMk/>
          <pc:sldMk cId="3918715821" sldId="375"/>
        </pc:sldMkLst>
        <pc:picChg chg="add mod ord">
          <ac:chgData name="Urieth Attard" userId="75441522-1268-482d-b74b-a084f810ee66" providerId="ADAL" clId="{A839341F-53A4-4757-98C4-CF7C658ACB38}" dt="2021-05-07T19:22:00.072" v="708" actId="1076"/>
          <ac:picMkLst>
            <pc:docMk/>
            <pc:sldMk cId="3918715821" sldId="375"/>
            <ac:picMk id="1026" creationId="{088E8FD3-65E1-4459-A0CC-56920112C8B7}"/>
          </ac:picMkLst>
        </pc:picChg>
        <pc:picChg chg="mod ord">
          <ac:chgData name="Urieth Attard" userId="75441522-1268-482d-b74b-a084f810ee66" providerId="ADAL" clId="{A839341F-53A4-4757-98C4-CF7C658ACB38}" dt="2021-05-07T19:21:58.043" v="707" actId="167"/>
          <ac:picMkLst>
            <pc:docMk/>
            <pc:sldMk cId="3918715821" sldId="375"/>
            <ac:picMk id="1034" creationId="{79C27F5C-ACCA-4A86-875A-2F4A56B74B56}"/>
          </ac:picMkLst>
        </pc:picChg>
      </pc:sldChg>
    </pc:docChg>
  </pc:docChgLst>
  <pc:docChgLst>
    <pc:chgData name="Urieth Attard" userId="75441522-1268-482d-b74b-a084f810ee66" providerId="ADAL" clId="{100CB661-F1B7-44AA-8383-7F739203EF56}"/>
    <pc:docChg chg="modSld">
      <pc:chgData name="Urieth Attard" userId="75441522-1268-482d-b74b-a084f810ee66" providerId="ADAL" clId="{100CB661-F1B7-44AA-8383-7F739203EF56}" dt="2021-07-14T08:20:01.463" v="74" actId="20577"/>
      <pc:docMkLst>
        <pc:docMk/>
      </pc:docMkLst>
      <pc:sldChg chg="modSp mod modTransition modShow">
        <pc:chgData name="Urieth Attard" userId="75441522-1268-482d-b74b-a084f810ee66" providerId="ADAL" clId="{100CB661-F1B7-44AA-8383-7F739203EF56}" dt="2021-07-07T08:22:58.916" v="66" actId="20577"/>
        <pc:sldMkLst>
          <pc:docMk/>
          <pc:sldMk cId="4109764292" sldId="307"/>
        </pc:sldMkLst>
        <pc:spChg chg="mod">
          <ac:chgData name="Urieth Attard" userId="75441522-1268-482d-b74b-a084f810ee66" providerId="ADAL" clId="{100CB661-F1B7-44AA-8383-7F739203EF56}" dt="2021-07-07T08:22:58.916" v="66" actId="20577"/>
          <ac:spMkLst>
            <pc:docMk/>
            <pc:sldMk cId="4109764292" sldId="307"/>
            <ac:spMk id="5" creationId="{D6BE8F0F-99CA-4624-BE99-E95152857094}"/>
          </ac:spMkLst>
        </pc:spChg>
      </pc:sldChg>
      <pc:sldChg chg="modNotesTx">
        <pc:chgData name="Urieth Attard" userId="75441522-1268-482d-b74b-a084f810ee66" providerId="ADAL" clId="{100CB661-F1B7-44AA-8383-7F739203EF56}" dt="2021-07-01T09:25:59.259" v="0" actId="6549"/>
        <pc:sldMkLst>
          <pc:docMk/>
          <pc:sldMk cId="2808312611" sldId="328"/>
        </pc:sldMkLst>
      </pc:sldChg>
      <pc:sldChg chg="mod modTransition modShow">
        <pc:chgData name="Urieth Attard" userId="75441522-1268-482d-b74b-a084f810ee66" providerId="ADAL" clId="{100CB661-F1B7-44AA-8383-7F739203EF56}" dt="2021-07-01T09:28:04.006" v="22"/>
        <pc:sldMkLst>
          <pc:docMk/>
          <pc:sldMk cId="1857041612" sldId="329"/>
        </pc:sldMkLst>
      </pc:sldChg>
      <pc:sldChg chg="modNotesTx">
        <pc:chgData name="Urieth Attard" userId="75441522-1268-482d-b74b-a084f810ee66" providerId="ADAL" clId="{100CB661-F1B7-44AA-8383-7F739203EF56}" dt="2021-07-01T09:28:39.827" v="29" actId="6549"/>
        <pc:sldMkLst>
          <pc:docMk/>
          <pc:sldMk cId="321655695" sldId="339"/>
        </pc:sldMkLst>
      </pc:sldChg>
      <pc:sldChg chg="modNotesTx">
        <pc:chgData name="Urieth Attard" userId="75441522-1268-482d-b74b-a084f810ee66" providerId="ADAL" clId="{100CB661-F1B7-44AA-8383-7F739203EF56}" dt="2021-07-01T09:26:09.853" v="1" actId="6549"/>
        <pc:sldMkLst>
          <pc:docMk/>
          <pc:sldMk cId="3918715821" sldId="375"/>
        </pc:sldMkLst>
      </pc:sldChg>
      <pc:sldChg chg="modNotesTx">
        <pc:chgData name="Urieth Attard" userId="75441522-1268-482d-b74b-a084f810ee66" providerId="ADAL" clId="{100CB661-F1B7-44AA-8383-7F739203EF56}" dt="2021-07-14T08:20:01.463" v="74" actId="20577"/>
        <pc:sldMkLst>
          <pc:docMk/>
          <pc:sldMk cId="4255550822" sldId="396"/>
        </pc:sldMkLst>
      </pc:sldChg>
      <pc:sldChg chg="modNotesTx">
        <pc:chgData name="Urieth Attard" userId="75441522-1268-482d-b74b-a084f810ee66" providerId="ADAL" clId="{100CB661-F1B7-44AA-8383-7F739203EF56}" dt="2021-07-01T09:27:05.891" v="12" actId="6549"/>
        <pc:sldMkLst>
          <pc:docMk/>
          <pc:sldMk cId="4206349292" sldId="397"/>
        </pc:sldMkLst>
      </pc:sldChg>
      <pc:sldChg chg="modNotesTx">
        <pc:chgData name="Urieth Attard" userId="75441522-1268-482d-b74b-a084f810ee66" providerId="ADAL" clId="{100CB661-F1B7-44AA-8383-7F739203EF56}" dt="2021-07-01T09:27:19.233" v="13" actId="6549"/>
        <pc:sldMkLst>
          <pc:docMk/>
          <pc:sldMk cId="77565100" sldId="398"/>
        </pc:sldMkLst>
      </pc:sldChg>
      <pc:sldChg chg="modSp modNotesTx">
        <pc:chgData name="Urieth Attard" userId="75441522-1268-482d-b74b-a084f810ee66" providerId="ADAL" clId="{100CB661-F1B7-44AA-8383-7F739203EF56}" dt="2021-07-14T07:26:40.934" v="67" actId="6549"/>
        <pc:sldMkLst>
          <pc:docMk/>
          <pc:sldMk cId="2924163323" sldId="449"/>
        </pc:sldMkLst>
        <pc:spChg chg="mod">
          <ac:chgData name="Urieth Attard" userId="75441522-1268-482d-b74b-a084f810ee66" providerId="ADAL" clId="{100CB661-F1B7-44AA-8383-7F739203EF56}" dt="2021-07-07T08:21:15.730" v="49" actId="20577"/>
          <ac:spMkLst>
            <pc:docMk/>
            <pc:sldMk cId="2924163323" sldId="449"/>
            <ac:spMk id="3" creationId="{2FED5CAC-2235-4E22-8BCC-AA4B3838DD77}"/>
          </ac:spMkLst>
        </pc:spChg>
      </pc:sldChg>
      <pc:sldChg chg="modNotesTx">
        <pc:chgData name="Urieth Attard" userId="75441522-1268-482d-b74b-a084f810ee66" providerId="ADAL" clId="{100CB661-F1B7-44AA-8383-7F739203EF56}" dt="2021-07-01T09:27:55.844" v="20" actId="6549"/>
        <pc:sldMkLst>
          <pc:docMk/>
          <pc:sldMk cId="3106779742" sldId="460"/>
        </pc:sldMkLst>
      </pc:sldChg>
      <pc:sldChg chg="modNotesTx">
        <pc:chgData name="Urieth Attard" userId="75441522-1268-482d-b74b-a084f810ee66" providerId="ADAL" clId="{100CB661-F1B7-44AA-8383-7F739203EF56}" dt="2021-07-01T09:26:15.421" v="2" actId="6549"/>
        <pc:sldMkLst>
          <pc:docMk/>
          <pc:sldMk cId="2004054235" sldId="461"/>
        </pc:sldMkLst>
      </pc:sldChg>
      <pc:sldChg chg="modNotesTx">
        <pc:chgData name="Urieth Attard" userId="75441522-1268-482d-b74b-a084f810ee66" providerId="ADAL" clId="{100CB661-F1B7-44AA-8383-7F739203EF56}" dt="2021-07-01T09:26:25.775" v="4" actId="6549"/>
        <pc:sldMkLst>
          <pc:docMk/>
          <pc:sldMk cId="1975232832" sldId="462"/>
        </pc:sldMkLst>
      </pc:sldChg>
      <pc:sldChg chg="modNotesTx">
        <pc:chgData name="Urieth Attard" userId="75441522-1268-482d-b74b-a084f810ee66" providerId="ADAL" clId="{100CB661-F1B7-44AA-8383-7F739203EF56}" dt="2021-07-01T09:26:19.758" v="3" actId="6549"/>
        <pc:sldMkLst>
          <pc:docMk/>
          <pc:sldMk cId="3018929304" sldId="463"/>
        </pc:sldMkLst>
      </pc:sldChg>
      <pc:sldChg chg="modNotesTx">
        <pc:chgData name="Urieth Attard" userId="75441522-1268-482d-b74b-a084f810ee66" providerId="ADAL" clId="{100CB661-F1B7-44AA-8383-7F739203EF56}" dt="2021-07-01T09:26:29.022" v="5" actId="6549"/>
        <pc:sldMkLst>
          <pc:docMk/>
          <pc:sldMk cId="1368813490" sldId="465"/>
        </pc:sldMkLst>
      </pc:sldChg>
      <pc:sldChg chg="modNotesTx">
        <pc:chgData name="Urieth Attard" userId="75441522-1268-482d-b74b-a084f810ee66" providerId="ADAL" clId="{100CB661-F1B7-44AA-8383-7F739203EF56}" dt="2021-07-01T09:26:32.459" v="6" actId="6549"/>
        <pc:sldMkLst>
          <pc:docMk/>
          <pc:sldMk cId="436945005" sldId="466"/>
        </pc:sldMkLst>
      </pc:sldChg>
      <pc:sldChg chg="modNotesTx">
        <pc:chgData name="Urieth Attard" userId="75441522-1268-482d-b74b-a084f810ee66" providerId="ADAL" clId="{100CB661-F1B7-44AA-8383-7F739203EF56}" dt="2021-07-01T09:26:35.798" v="7" actId="6549"/>
        <pc:sldMkLst>
          <pc:docMk/>
          <pc:sldMk cId="2536015725" sldId="467"/>
        </pc:sldMkLst>
      </pc:sldChg>
      <pc:sldChg chg="modNotesTx">
        <pc:chgData name="Urieth Attard" userId="75441522-1268-482d-b74b-a084f810ee66" providerId="ADAL" clId="{100CB661-F1B7-44AA-8383-7F739203EF56}" dt="2021-07-01T09:26:40.479" v="8" actId="6549"/>
        <pc:sldMkLst>
          <pc:docMk/>
          <pc:sldMk cId="1539851021" sldId="468"/>
        </pc:sldMkLst>
      </pc:sldChg>
      <pc:sldChg chg="modNotesTx">
        <pc:chgData name="Urieth Attard" userId="75441522-1268-482d-b74b-a084f810ee66" providerId="ADAL" clId="{100CB661-F1B7-44AA-8383-7F739203EF56}" dt="2021-07-01T09:26:43.955" v="9" actId="6549"/>
        <pc:sldMkLst>
          <pc:docMk/>
          <pc:sldMk cId="2710893945" sldId="469"/>
        </pc:sldMkLst>
      </pc:sldChg>
      <pc:sldChg chg="modNotesTx">
        <pc:chgData name="Urieth Attard" userId="75441522-1268-482d-b74b-a084f810ee66" providerId="ADAL" clId="{100CB661-F1B7-44AA-8383-7F739203EF56}" dt="2021-07-01T09:26:58.251" v="11" actId="6549"/>
        <pc:sldMkLst>
          <pc:docMk/>
          <pc:sldMk cId="1888469631" sldId="470"/>
        </pc:sldMkLst>
      </pc:sldChg>
      <pc:sldChg chg="modNotesTx">
        <pc:chgData name="Urieth Attard" userId="75441522-1268-482d-b74b-a084f810ee66" providerId="ADAL" clId="{100CB661-F1B7-44AA-8383-7F739203EF56}" dt="2021-07-01T09:27:24.250" v="14" actId="6549"/>
        <pc:sldMkLst>
          <pc:docMk/>
          <pc:sldMk cId="4259378217" sldId="475"/>
        </pc:sldMkLst>
      </pc:sldChg>
      <pc:sldChg chg="modNotesTx">
        <pc:chgData name="Urieth Attard" userId="75441522-1268-482d-b74b-a084f810ee66" providerId="ADAL" clId="{100CB661-F1B7-44AA-8383-7F739203EF56}" dt="2021-07-01T09:27:31.566" v="15" actId="6549"/>
        <pc:sldMkLst>
          <pc:docMk/>
          <pc:sldMk cId="3939053175" sldId="476"/>
        </pc:sldMkLst>
      </pc:sldChg>
      <pc:sldChg chg="modNotesTx">
        <pc:chgData name="Urieth Attard" userId="75441522-1268-482d-b74b-a084f810ee66" providerId="ADAL" clId="{100CB661-F1B7-44AA-8383-7F739203EF56}" dt="2021-07-01T09:27:37.108" v="16" actId="6549"/>
        <pc:sldMkLst>
          <pc:docMk/>
          <pc:sldMk cId="445831583" sldId="477"/>
        </pc:sldMkLst>
      </pc:sldChg>
      <pc:sldChg chg="modNotesTx">
        <pc:chgData name="Urieth Attard" userId="75441522-1268-482d-b74b-a084f810ee66" providerId="ADAL" clId="{100CB661-F1B7-44AA-8383-7F739203EF56}" dt="2021-07-01T09:27:40.298" v="17" actId="6549"/>
        <pc:sldMkLst>
          <pc:docMk/>
          <pc:sldMk cId="992990418" sldId="478"/>
        </pc:sldMkLst>
      </pc:sldChg>
      <pc:sldChg chg="modNotesTx">
        <pc:chgData name="Urieth Attard" userId="75441522-1268-482d-b74b-a084f810ee66" providerId="ADAL" clId="{100CB661-F1B7-44AA-8383-7F739203EF56}" dt="2021-07-01T09:27:43.970" v="18" actId="6549"/>
        <pc:sldMkLst>
          <pc:docMk/>
          <pc:sldMk cId="3907138200" sldId="479"/>
        </pc:sldMkLst>
      </pc:sldChg>
      <pc:sldChg chg="modNotesTx">
        <pc:chgData name="Urieth Attard" userId="75441522-1268-482d-b74b-a084f810ee66" providerId="ADAL" clId="{100CB661-F1B7-44AA-8383-7F739203EF56}" dt="2021-07-01T09:27:48.033" v="19" actId="6549"/>
        <pc:sldMkLst>
          <pc:docMk/>
          <pc:sldMk cId="1505076603" sldId="480"/>
        </pc:sldMkLst>
      </pc:sldChg>
    </pc:docChg>
  </pc:docChgLst>
  <pc:docChgLst>
    <pc:chgData name="Urieth Attard" userId="75441522-1268-482d-b74b-a084f810ee66" providerId="ADAL" clId="{49A85688-4FCB-46BD-858F-B0A25B0A5329}"/>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41B84-7358-4D61-B23A-0B9E29A02986}" type="datetimeFigureOut">
              <a:rPr lang="en-GB" smtClean="0"/>
              <a:t>14/07/2021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A16BC-090B-4809-B51F-B39A79881240}" type="slidenum">
              <a:rPr lang="en-GB" smtClean="0"/>
              <a:t>‹#›</a:t>
            </a:fld>
            <a:endParaRPr lang="en-GB"/>
          </a:p>
        </p:txBody>
      </p:sp>
    </p:spTree>
    <p:extLst>
      <p:ext uri="{BB962C8B-B14F-4D97-AF65-F5344CB8AC3E}">
        <p14:creationId xmlns:p14="http://schemas.microsoft.com/office/powerpoint/2010/main" val="173485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713DE-6C4E-42F8-B8CC-64CB9327C4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1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10</a:t>
            </a:fld>
            <a:endParaRPr lang="en-GB"/>
          </a:p>
        </p:txBody>
      </p:sp>
    </p:spTree>
    <p:extLst>
      <p:ext uri="{BB962C8B-B14F-4D97-AF65-F5344CB8AC3E}">
        <p14:creationId xmlns:p14="http://schemas.microsoft.com/office/powerpoint/2010/main" val="143946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11</a:t>
            </a:fld>
            <a:endParaRPr lang="en-GB"/>
          </a:p>
        </p:txBody>
      </p:sp>
    </p:spTree>
    <p:extLst>
      <p:ext uri="{BB962C8B-B14F-4D97-AF65-F5344CB8AC3E}">
        <p14:creationId xmlns:p14="http://schemas.microsoft.com/office/powerpoint/2010/main" val="128880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12</a:t>
            </a:fld>
            <a:endParaRPr lang="en-GB"/>
          </a:p>
        </p:txBody>
      </p:sp>
    </p:spTree>
    <p:extLst>
      <p:ext uri="{BB962C8B-B14F-4D97-AF65-F5344CB8AC3E}">
        <p14:creationId xmlns:p14="http://schemas.microsoft.com/office/powerpoint/2010/main" val="330228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13</a:t>
            </a:fld>
            <a:endParaRPr lang="en-GB"/>
          </a:p>
        </p:txBody>
      </p:sp>
    </p:spTree>
    <p:extLst>
      <p:ext uri="{BB962C8B-B14F-4D97-AF65-F5344CB8AC3E}">
        <p14:creationId xmlns:p14="http://schemas.microsoft.com/office/powerpoint/2010/main" val="204594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14</a:t>
            </a:fld>
            <a:endParaRPr lang="en-GB"/>
          </a:p>
        </p:txBody>
      </p:sp>
    </p:spTree>
    <p:extLst>
      <p:ext uri="{BB962C8B-B14F-4D97-AF65-F5344CB8AC3E}">
        <p14:creationId xmlns:p14="http://schemas.microsoft.com/office/powerpoint/2010/main" val="182867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t>
            </a:r>
            <a:r>
              <a:rPr lang="en-GB"/>
              <a:t>this lesson, </a:t>
            </a:r>
            <a:r>
              <a:rPr lang="en-GB" dirty="0"/>
              <a:t>we will be hearing two children talking about their hobbies.  The first child is Sam.  He talks about his favourite hobby and also about the hobbies of his friend and his sisters Jill and Kim.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47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16</a:t>
            </a:fld>
            <a:endParaRPr lang="en-GB"/>
          </a:p>
        </p:txBody>
      </p:sp>
    </p:spTree>
    <p:extLst>
      <p:ext uri="{BB962C8B-B14F-4D97-AF65-F5344CB8AC3E}">
        <p14:creationId xmlns:p14="http://schemas.microsoft.com/office/powerpoint/2010/main" val="31843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17</a:t>
            </a:fld>
            <a:endParaRPr lang="en-GB"/>
          </a:p>
        </p:txBody>
      </p:sp>
    </p:spTree>
    <p:extLst>
      <p:ext uri="{BB962C8B-B14F-4D97-AF65-F5344CB8AC3E}">
        <p14:creationId xmlns:p14="http://schemas.microsoft.com/office/powerpoint/2010/main" val="104422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18</a:t>
            </a:fld>
            <a:endParaRPr lang="en-GB"/>
          </a:p>
        </p:txBody>
      </p:sp>
    </p:spTree>
    <p:extLst>
      <p:ext uri="{BB962C8B-B14F-4D97-AF65-F5344CB8AC3E}">
        <p14:creationId xmlns:p14="http://schemas.microsoft.com/office/powerpoint/2010/main" val="206735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19</a:t>
            </a:fld>
            <a:endParaRPr lang="en-GB"/>
          </a:p>
        </p:txBody>
      </p:sp>
    </p:spTree>
    <p:extLst>
      <p:ext uri="{BB962C8B-B14F-4D97-AF65-F5344CB8AC3E}">
        <p14:creationId xmlns:p14="http://schemas.microsoft.com/office/powerpoint/2010/main" val="188625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a:t>
            </a:fld>
            <a:endParaRPr lang="en-GB"/>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9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21</a:t>
            </a:fld>
            <a:endParaRPr lang="en-GB"/>
          </a:p>
        </p:txBody>
      </p:sp>
    </p:spTree>
    <p:extLst>
      <p:ext uri="{BB962C8B-B14F-4D97-AF65-F5344CB8AC3E}">
        <p14:creationId xmlns:p14="http://schemas.microsoft.com/office/powerpoint/2010/main" val="1791974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44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23</a:t>
            </a:fld>
            <a:endParaRPr lang="en-GB"/>
          </a:p>
        </p:txBody>
      </p:sp>
    </p:spTree>
    <p:extLst>
      <p:ext uri="{BB962C8B-B14F-4D97-AF65-F5344CB8AC3E}">
        <p14:creationId xmlns:p14="http://schemas.microsoft.com/office/powerpoint/2010/main" val="3584728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24</a:t>
            </a:fld>
            <a:endParaRPr lang="en-GB"/>
          </a:p>
        </p:txBody>
      </p:sp>
    </p:spTree>
    <p:extLst>
      <p:ext uri="{BB962C8B-B14F-4D97-AF65-F5344CB8AC3E}">
        <p14:creationId xmlns:p14="http://schemas.microsoft.com/office/powerpoint/2010/main" val="287036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25</a:t>
            </a:fld>
            <a:endParaRPr lang="en-GB"/>
          </a:p>
        </p:txBody>
      </p:sp>
    </p:spTree>
    <p:extLst>
      <p:ext uri="{BB962C8B-B14F-4D97-AF65-F5344CB8AC3E}">
        <p14:creationId xmlns:p14="http://schemas.microsoft.com/office/powerpoint/2010/main" val="109137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26</a:t>
            </a:fld>
            <a:endParaRPr lang="en-GB"/>
          </a:p>
        </p:txBody>
      </p:sp>
    </p:spTree>
    <p:extLst>
      <p:ext uri="{BB962C8B-B14F-4D97-AF65-F5344CB8AC3E}">
        <p14:creationId xmlns:p14="http://schemas.microsoft.com/office/powerpoint/2010/main" val="688366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27</a:t>
            </a:fld>
            <a:endParaRPr lang="en-GB"/>
          </a:p>
        </p:txBody>
      </p:sp>
    </p:spTree>
    <p:extLst>
      <p:ext uri="{BB962C8B-B14F-4D97-AF65-F5344CB8AC3E}">
        <p14:creationId xmlns:p14="http://schemas.microsoft.com/office/powerpoint/2010/main" val="2105733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28</a:t>
            </a:fld>
            <a:endParaRPr lang="en-GB"/>
          </a:p>
        </p:txBody>
      </p:sp>
    </p:spTree>
    <p:extLst>
      <p:ext uri="{BB962C8B-B14F-4D97-AF65-F5344CB8AC3E}">
        <p14:creationId xmlns:p14="http://schemas.microsoft.com/office/powerpoint/2010/main" val="1670132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67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3</a:t>
            </a:fld>
            <a:endParaRPr lang="en-GB"/>
          </a:p>
        </p:txBody>
      </p:sp>
    </p:spTree>
    <p:extLst>
      <p:ext uri="{BB962C8B-B14F-4D97-AF65-F5344CB8AC3E}">
        <p14:creationId xmlns:p14="http://schemas.microsoft.com/office/powerpoint/2010/main" val="401034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4</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3DE9-AC67-4528-8853-D6037C43642E}" type="slidenum">
              <a:rPr lang="en-GB" smtClean="0"/>
              <a:t>5</a:t>
            </a:fld>
            <a:endParaRPr lang="en-GB"/>
          </a:p>
        </p:txBody>
      </p:sp>
    </p:spTree>
    <p:extLst>
      <p:ext uri="{BB962C8B-B14F-4D97-AF65-F5344CB8AC3E}">
        <p14:creationId xmlns:p14="http://schemas.microsoft.com/office/powerpoint/2010/main" val="5838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6</a:t>
            </a:fld>
            <a:endParaRPr lang="en-GB"/>
          </a:p>
        </p:txBody>
      </p:sp>
    </p:spTree>
    <p:extLst>
      <p:ext uri="{BB962C8B-B14F-4D97-AF65-F5344CB8AC3E}">
        <p14:creationId xmlns:p14="http://schemas.microsoft.com/office/powerpoint/2010/main" val="236722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7</a:t>
            </a:fld>
            <a:endParaRPr lang="en-GB"/>
          </a:p>
        </p:txBody>
      </p:sp>
    </p:spTree>
    <p:extLst>
      <p:ext uri="{BB962C8B-B14F-4D97-AF65-F5344CB8AC3E}">
        <p14:creationId xmlns:p14="http://schemas.microsoft.com/office/powerpoint/2010/main" val="381555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8</a:t>
            </a:fld>
            <a:endParaRPr lang="en-GB"/>
          </a:p>
        </p:txBody>
      </p:sp>
    </p:spTree>
    <p:extLst>
      <p:ext uri="{BB962C8B-B14F-4D97-AF65-F5344CB8AC3E}">
        <p14:creationId xmlns:p14="http://schemas.microsoft.com/office/powerpoint/2010/main" val="384095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9</a:t>
            </a:fld>
            <a:endParaRPr lang="en-GB"/>
          </a:p>
        </p:txBody>
      </p:sp>
    </p:spTree>
    <p:extLst>
      <p:ext uri="{BB962C8B-B14F-4D97-AF65-F5344CB8AC3E}">
        <p14:creationId xmlns:p14="http://schemas.microsoft.com/office/powerpoint/2010/main" val="37796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275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9382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6173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9762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43546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1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14/07/2021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7861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14/07/2021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060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14/07/2021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3956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74591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11501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14/07/2021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63805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10.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10.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10.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3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4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A4E5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42B64C-BD8D-41F4-9502-2B30D5E31E9E}"/>
              </a:ext>
            </a:extLst>
          </p:cNvPr>
          <p:cNvSpPr>
            <a:spLocks noGrp="1"/>
          </p:cNvSpPr>
          <p:nvPr>
            <p:ph type="ctrTitle"/>
          </p:nvPr>
        </p:nvSpPr>
        <p:spPr>
          <a:xfrm>
            <a:off x="1109980" y="4277356"/>
            <a:ext cx="9966960" cy="1560320"/>
          </a:xfrm>
        </p:spPr>
        <p:txBody>
          <a:bodyPr>
            <a:normAutofit/>
          </a:bodyPr>
          <a:lstStyle/>
          <a:p>
            <a:r>
              <a:rPr lang="en-GB" sz="8800" b="1" dirty="0">
                <a:solidFill>
                  <a:schemeClr val="accent1">
                    <a:lumMod val="50000"/>
                  </a:schemeClr>
                </a:solidFill>
                <a:latin typeface="KG Neatly Printed" panose="02000506000000020003" pitchFamily="2" charset="0"/>
                <a:ea typeface="All Things Pink" panose="02000203000000000000" pitchFamily="2" charset="0"/>
              </a:rPr>
              <a:t>Hobbies and Free Time</a:t>
            </a:r>
          </a:p>
        </p:txBody>
      </p:sp>
      <p:sp>
        <p:nvSpPr>
          <p:cNvPr id="3" name="Subtitle 2">
            <a:extLst>
              <a:ext uri="{FF2B5EF4-FFF2-40B4-BE49-F238E27FC236}">
                <a16:creationId xmlns:a16="http://schemas.microsoft.com/office/drawing/2014/main" id="{2FED5CAC-2235-4E22-8BCC-AA4B3838DD77}"/>
              </a:ext>
            </a:extLst>
          </p:cNvPr>
          <p:cNvSpPr>
            <a:spLocks noGrp="1"/>
          </p:cNvSpPr>
          <p:nvPr>
            <p:ph type="subTitle" idx="1"/>
          </p:nvPr>
        </p:nvSpPr>
        <p:spPr>
          <a:xfrm>
            <a:off x="1709530" y="5799489"/>
            <a:ext cx="8767860" cy="440822"/>
          </a:xfrm>
        </p:spPr>
        <p:txBody>
          <a:bodyPr>
            <a:normAutofit fontScale="92500" lnSpcReduction="10000"/>
          </a:bodyPr>
          <a:lstStyle/>
          <a:p>
            <a:r>
              <a:rPr lang="en-GB" sz="2800" dirty="0">
                <a:solidFill>
                  <a:srgbClr val="4472C4"/>
                </a:solidFill>
                <a:latin typeface="KG Neatly Printed" panose="02000506000000020003" pitchFamily="2" charset="0"/>
                <a:ea typeface="Andika" panose="02000000000000000000" pitchFamily="2" charset="0"/>
                <a:cs typeface="Andika" panose="02000000000000000000" pitchFamily="2" charset="0"/>
              </a:rPr>
              <a:t>Lesson 1: Listening</a:t>
            </a:r>
          </a:p>
        </p:txBody>
      </p:sp>
      <p:pic>
        <p:nvPicPr>
          <p:cNvPr id="1030" name="Picture 6" descr="Hobbies – Go! Gaelic">
            <a:extLst>
              <a:ext uri="{FF2B5EF4-FFF2-40B4-BE49-F238E27FC236}">
                <a16:creationId xmlns:a16="http://schemas.microsoft.com/office/drawing/2014/main" id="{D25E40E3-41FD-4702-9C7C-1B909B326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08" b="6558"/>
          <a:stretch/>
        </p:blipFill>
        <p:spPr bwMode="auto">
          <a:xfrm>
            <a:off x="132328" y="233919"/>
            <a:ext cx="1170432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10557" y="1187952"/>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6146" name="Picture 2" descr="428 Boy Flying A Kite Illustrations &amp; Clip Art - iStock">
            <a:extLst>
              <a:ext uri="{FF2B5EF4-FFF2-40B4-BE49-F238E27FC236}">
                <a16:creationId xmlns:a16="http://schemas.microsoft.com/office/drawing/2014/main" id="{724147B8-817B-4EE9-89A6-1840B0F01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770" y="1966022"/>
            <a:ext cx="2838078" cy="27509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369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 -0.00278 L 0.05 -0.00255 C 0.05364 -0.00116 0.05742 0.00046 0.06133 0.00208 C 0.06471 0.00324 0.0681 0.00393 0.07148 0.00532 C 0.07604 0.00717 0.0806 0.00995 0.08515 0.0118 C 0.09765 0.01667 0.10182 0.01574 0.11367 0.02315 C 0.15039 0.04606 0.1082 0.02477 0.14206 0.04097 C 0.14492 0.04375 0.14752 0.04653 0.15026 0.04907 C 0.15312 0.05208 0.15638 0.05417 0.15937 0.05717 C 0.16471 0.06296 0.17669 0.07963 0.17982 0.08495 L 0.19232 0.10602 C 0.19427 0.10926 0.19674 0.11204 0.19805 0.11574 C 0.2 0.12222 0.20443 0.13704 0.20716 0.14352 C 0.20885 0.14745 0.21107 0.15092 0.21289 0.15486 C 0.21693 0.16435 0.22174 0.17361 0.22422 0.18403 C 0.225 0.18727 0.22539 0.19097 0.22656 0.19398 C 0.22799 0.19745 0.23034 0.20046 0.23216 0.2037 C 0.23854 0.23032 0.22969 0.19699 0.23906 0.22153 C 0.24062 0.22569 0.24114 0.23032 0.24245 0.23449 C 0.24375 0.23796 0.2457 0.24097 0.24713 0.24421 C 0.24831 0.24745 0.24909 0.25092 0.25052 0.25393 C 0.25182 0.25694 0.25377 0.25926 0.25508 0.26227 C 0.25638 0.26528 0.25716 0.26875 0.25846 0.27199 C 0.26276 0.28264 0.26328 0.28333 0.26758 0.29143 C 0.27148 0.3081 0.26758 0.29491 0.27331 0.30764 C 0.27487 0.31134 0.27617 0.31528 0.27773 0.31921 C 0.28034 0.32523 0.28099 0.32546 0.28463 0.33217 C 0.28945 0.3412 0.28411 0.33287 0.29023 0.3419 C 0.29114 0.34398 0.2918 0.3463 0.29258 0.34838 C 0.29323 0.34954 0.29414 0.35046 0.29505 0.35162 C 0.29583 0.35324 0.29635 0.35509 0.29726 0.35648 C 0.29974 0.36042 0.30247 0.36412 0.30521 0.36782 C 0.30586 0.36898 0.30651 0.37037 0.30755 0.37106 C 0.30859 0.37222 0.30976 0.37315 0.31094 0.3743 C 0.31198 0.37592 0.31289 0.37824 0.31432 0.37917 C 0.3164 0.38102 0.32109 0.38264 0.32109 0.38287 C 0.3237 0.38194 0.32643 0.38171 0.32903 0.38079 C 0.33034 0.38055 0.33138 0.3794 0.33242 0.37917 C 0.33555 0.37893 0.33867 0.37917 0.3418 0.37917 L 0.3418 0.3794 " pathEditMode="relative" rAng="0" ptsTypes="AAAAAAAAAAAAAAAAAAAAAAAAAAAAAAAAAAAAAAAA">
                                      <p:cBhvr>
                                        <p:cTn id="6" dur="2000" fill="hold"/>
                                        <p:tgtEl>
                                          <p:spTgt spid="12"/>
                                        </p:tgtEl>
                                        <p:attrNameLst>
                                          <p:attrName>ppt_x</p:attrName>
                                          <p:attrName>ppt_y</p:attrName>
                                        </p:attrNameLst>
                                      </p:cBhvr>
                                      <p:rCtr x="14583" y="1928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4909 -0.0118 L -0.04909 -0.01157 C -0.05052 -0.0074 -0.05169 -0.00254 -0.05339 0.00186 C -0.0543 0.00417 -0.0556 0.00625 -0.05677 0.00857 C -0.05794 0.01135 -0.05885 0.01459 -0.06003 0.01713 C -0.06315 0.02431 -0.06706 0.03033 -0.06992 0.03774 C -0.07161 0.04237 -0.07305 0.04769 -0.07487 0.05186 C -0.07747 0.05695 -0.0806 0.06065 -0.0832 0.06551 C -0.08581 0.06991 -0.08815 0.07477 -0.09076 0.07917 C -0.09388 0.08473 -0.0974 0.08936 -0.10065 0.09468 C -0.10729 0.10649 -0.11393 0.11875 -0.12057 0.13102 C -0.1237 0.13658 -0.12643 0.14283 -0.12969 0.14815 C -0.15339 0.18681 -0.13008 0.14815 -0.15039 0.18426 C -0.15339 0.18982 -0.15651 0.19445 -0.15951 0.19977 C -0.16263 0.20533 -0.16536 0.21204 -0.16862 0.2169 C -0.17396 0.22524 -0.17969 0.23195 -0.18529 0.23959 C -0.18737 0.24237 -0.18997 0.24422 -0.1918 0.24815 C -0.20313 0.27107 -0.1918 0.25116 -0.20508 0.26528 C -0.20586 0.26598 -0.20964 0.27037 -0.21094 0.27037 C -0.22891 0.27153 -0.24688 0.27153 -0.26484 0.272 C -0.26563 0.27385 -0.26641 0.2757 -0.26732 0.27732 C -0.2681 0.27871 -0.26914 0.27917 -0.26979 0.28056 C -0.27031 0.28218 -0.27031 0.28426 -0.27057 0.28588 C -0.27083 0.28704 -0.27122 0.2882 -0.27135 0.28936 L -0.27135 0.28982 " pathEditMode="relative" rAng="0" ptsTypes="AAAAAAAAAAAAAAAAAAAAAAAAA">
                                      <p:cBhvr>
                                        <p:cTn id="10" dur="2000" fill="hold"/>
                                        <p:tgtEl>
                                          <p:spTgt spid="13"/>
                                        </p:tgtEl>
                                        <p:attrNameLst>
                                          <p:attrName>ppt_x</p:attrName>
                                          <p:attrName>ppt_y</p:attrName>
                                        </p:attrNameLst>
                                      </p:cBhvr>
                                      <p:rCtr x="-11120" y="1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10557" y="1187952"/>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7170" name="Picture 2" descr="Free Guitar Playing Images, Download Free Guitar Playing Images png images,  Free ClipArts on Clipart Library">
            <a:extLst>
              <a:ext uri="{FF2B5EF4-FFF2-40B4-BE49-F238E27FC236}">
                <a16:creationId xmlns:a16="http://schemas.microsoft.com/office/drawing/2014/main" id="{53658AC2-91F5-4BBC-B037-5C9E13D6B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258" y="2146410"/>
            <a:ext cx="3288100" cy="2633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3601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549 -0.00347 L 0.06549 -0.00347 C 0.06966 -0.00301 0.07396 -0.00278 0.07825 -0.00185 C 0.07917 -0.00185 0.08008 -0.00069 0.08099 -0.00023 C 0.08281 0.00046 0.08463 0.00069 0.08646 0.00139 C 0.08854 0.00301 0.09075 0.00463 0.09284 0.00625 C 0.09466 0.00741 0.09661 0.0081 0.09831 0.00949 C 0.10976 0.01759 0.10299 0.01319 0.11029 0.01921 C 0.11302 0.0213 0.11575 0.02361 0.11849 0.02569 C 0.12396 0.02986 0.12279 0.02824 0.12851 0.0338 C 0.12982 0.03519 0.13411 0.04074 0.13489 0.0419 C 0.13685 0.04491 0.13854 0.04838 0.14036 0.05162 L 0.1431 0.05648 C 0.14375 0.0588 0.1444 0.06088 0.14492 0.06296 C 0.14531 0.06458 0.14531 0.06644 0.14583 0.06806 C 0.14661 0.06991 0.14779 0.0713 0.1487 0.07292 C 0.14922 0.07662 0.14987 0.08032 0.15052 0.08426 C 0.15078 0.08588 0.15104 0.0875 0.15143 0.08912 C 0.15195 0.0912 0.1526 0.09329 0.15325 0.0956 C 0.15833 0.1162 0.15104 0.08958 0.15781 0.11343 C 0.16003 0.13357 0.15729 0.10857 0.15963 0.13125 C 0.15989 0.13403 0.16003 0.13681 0.16055 0.13958 C 0.16159 0.14444 0.16302 0.14931 0.16419 0.15417 C 0.1651 0.16366 0.16706 0.18472 0.16784 0.18982 C 0.16875 0.19537 0.17018 0.20532 0.17148 0.21111 C 0.172 0.21319 0.17279 0.21528 0.17331 0.21759 C 0.17383 0.21968 0.17396 0.22176 0.17422 0.22407 C 0.17448 0.22569 0.17487 0.22732 0.17513 0.22894 C 0.17604 0.23426 0.17695 0.23982 0.17786 0.24514 C 0.17825 0.24954 0.17825 0.25394 0.17878 0.2581 C 0.17969 0.26482 0.18177 0.27083 0.18242 0.27755 L 0.18333 0.28588 C 0.18359 0.29144 0.1845 0.31412 0.18516 0.32153 C 0.18828 0.35301 0.18607 0.31898 0.18789 0.34421 C 0.19036 0.37662 0.18828 0.36088 0.19167 0.38171 C 0.19193 0.38819 0.19206 0.39468 0.19258 0.40116 C 0.19271 0.40347 0.19323 0.40556 0.19349 0.40764 C 0.1944 0.41852 0.19544 0.4294 0.19622 0.44028 C 0.19648 0.44468 0.19687 0.44884 0.19713 0.45324 C 0.19739 0.4581 0.19739 0.46296 0.19805 0.46782 C 0.19831 0.47083 0.19935 0.47315 0.19987 0.47593 C 0.20039 0.47894 0.20143 0.48935 0.2026 0.49398 C 0.20312 0.49607 0.20378 0.49815 0.20443 0.50046 C 0.20469 0.50301 0.20469 0.50602 0.20534 0.50857 C 0.20599 0.51088 0.20716 0.51273 0.20807 0.51505 C 0.20872 0.51667 0.20924 0.51829 0.20989 0.51991 C 0.21081 0.525 0.21068 0.52523 0.21263 0.52963 C 0.21315 0.53079 0.21393 0.53171 0.21445 0.53287 C 0.22161 0.54815 0.21133 0.52894 0.22266 0.54907 C 0.22396 0.55139 0.22474 0.55486 0.2263 0.55556 C 0.23164 0.5581 0.22891 0.55648 0.23463 0.56065 C 0.24219 0.55995 0.24987 0.55995 0.25742 0.5588 C 0.25989 0.55857 0.26354 0.55556 0.26562 0.55394 C 0.26771 0.55278 0.27005 0.55162 0.27213 0.55069 C 0.27396 0.55023 0.27578 0.54977 0.2776 0.54907 C 0.27904 0.54815 0.2806 0.54676 0.28216 0.54583 C 0.28359 0.54514 0.28516 0.54491 0.28672 0.54421 C 0.28763 0.54375 0.28854 0.54306 0.28945 0.54259 C 0.29101 0.5419 0.29245 0.54167 0.29401 0.54097 C 0.29492 0.54051 0.29583 0.53982 0.29674 0.53935 C 0.29922 0.53866 0.30169 0.53843 0.30404 0.53773 C 0.3056 0.53727 0.30859 0.53611 0.30859 0.53611 L 0.30859 0.53449 L 0.30768 0.52801 L 0.31146 0.53449 " pathEditMode="relative" ptsTypes="AAAAAAAAAAAAAAAAAAAAAAAAAAAAAAAAAAAAAAAAAAAAAAAAAAAAAAAAAAAAAAA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823 0.00185 L -0.01823 0.00208 C -0.02018 0.00509 -0.022 0.0081 -0.02383 0.01157 C -0.02682 0.01759 -0.02474 0.01482 -0.02656 0.0213 C -0.02838 0.02778 -0.03164 0.03519 -0.03385 0.04074 C -0.03554 0.05 -0.03385 0.04167 -0.0375 0.0537 C -0.03932 0.05972 -0.03984 0.06343 -0.04206 0.06829 C -0.04258 0.06968 -0.04323 0.0706 -0.04388 0.07176 C -0.04648 0.08542 -0.04284 0.06852 -0.04661 0.07986 C -0.04713 0.08125 -0.047 0.0831 -0.04752 0.08472 C -0.0487 0.08796 -0.05065 0.08889 -0.05208 0.0912 C -0.05208 0.09144 -0.05664 0.09931 -0.05755 0.10093 C -0.05937 0.10394 -0.05989 0.10532 -0.06224 0.10741 C -0.06302 0.1081 -0.06406 0.10857 -0.06497 0.10903 C -0.06614 0.11065 -0.06719 0.11273 -0.06862 0.11389 C -0.07057 0.11551 -0.07291 0.11597 -0.075 0.11713 C -0.07591 0.11759 -0.07682 0.11852 -0.07773 0.11875 C -0.08203 0.12014 -0.0862 0.12107 -0.09049 0.12199 C -0.09297 0.12269 -0.09544 0.12292 -0.09791 0.12361 C -0.09909 0.12407 -0.10026 0.12477 -0.10156 0.12523 C -0.10247 0.12569 -0.10325 0.12662 -0.10429 0.12685 C -0.11185 0.12894 -0.11419 0.12801 -0.12161 0.13009 C -0.12435 0.13102 -0.12708 0.13264 -0.12982 0.13333 C -0.13489 0.13495 -0.14232 0.13565 -0.14726 0.13657 C -0.1526 0.13773 -0.15547 0.13912 -0.16094 0.13982 C -0.1664 0.14074 -0.17187 0.14097 -0.17747 0.14167 C -0.19661 0.14653 -0.17565 0.14167 -0.21953 0.14491 C -0.22226 0.14491 -0.225 0.14583 -0.22773 0.14653 C -0.23398 0.15023 -0.22643 0.14607 -0.23776 0.14977 C -0.23867 0.15 -0.23958 0.15069 -0.24049 0.15139 C -0.24557 0.15463 -0.24401 0.15324 -0.24778 0.15787 C -0.24818 0.16042 -0.24791 0.16366 -0.2487 0.16597 C -0.24961 0.16852 -0.25573 0.16759 -0.25599 0.16759 L -0.25599 0.16782 " pathEditMode="relative" rAng="0" ptsTypes="AAAAAAAAAAAAAAAAAAAAAAAAAAAAAAAAAA">
                                      <p:cBhvr>
                                        <p:cTn id="10" dur="2000" fill="hold"/>
                                        <p:tgtEl>
                                          <p:spTgt spid="11"/>
                                        </p:tgtEl>
                                        <p:attrNameLst>
                                          <p:attrName>ppt_x</p:attrName>
                                          <p:attrName>ppt_y</p:attrName>
                                        </p:attrNameLst>
                                      </p:cBhvr>
                                      <p:rCtr x="-11888" y="8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10557" y="1187952"/>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8196" name="Picture 4" descr="Reading A Book Clipart Images | Book clip art, Kids reading books, Clip art">
            <a:extLst>
              <a:ext uri="{FF2B5EF4-FFF2-40B4-BE49-F238E27FC236}">
                <a16:creationId xmlns:a16="http://schemas.microsoft.com/office/drawing/2014/main" id="{9F2CEA41-FB77-49BA-BD1C-B7E9B63EC265}"/>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079469" y="1878787"/>
            <a:ext cx="3283693" cy="32874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5398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744 -0.03564 L 0.06744 -0.03541 C 0.06901 -0.03541 0.08151 -0.03402 0.08476 -0.0324 C 0.08723 -0.03125 0.08958 -0.02916 0.09205 -0.02754 C 0.09322 -0.02685 0.09453 -0.02662 0.0957 -0.02592 C 0.097 -0.025 0.09817 -0.02384 0.09934 -0.02268 C 0.10559 -0.01782 0.10273 -0.02129 0.1095 -0.01458 C 0.1108 -0.01319 0.11484 -0.00787 0.11588 -0.00648 C 0.11835 -0.00277 0.11705 -0.00301 0.12044 -4.07407E-6 C 0.12122 0.0007 0.12226 0.00093 0.12317 0.00162 C 0.13007 0.00625 0.12526 0.00371 0.13138 0.00649 C 0.14375 0.02014 0.13346 0.01019 0.14778 0.01945 C 0.14908 0.02037 0.15026 0.02199 0.15156 0.02269 C 0.16497 0.02987 0.15065 0.01991 0.16067 0.02593 C 0.16223 0.02686 0.16367 0.02848 0.16523 0.02917 C 0.17903 0.03588 0.16406 0.02686 0.17434 0.03241 C 0.17708 0.03403 0.17981 0.03588 0.18255 0.03727 C 0.18502 0.03866 0.1875 0.03912 0.18984 0.04051 C 0.1927 0.04213 0.19531 0.04422 0.19817 0.04537 C 0.20442 0.04815 0.21119 0.04838 0.21731 0.05186 C 0.22226 0.05487 0.21862 0.05301 0.22643 0.0551 C 0.2371 0.05811 0.22643 0.05579 0.24023 0.05834 C 0.24348 0.05996 0.24687 0.06204 0.25026 0.0632 C 0.26562 0.06875 0.25377 0.06204 0.26119 0.06667 L 0.31341 0.0632 L 0.31341 0.06343 " pathEditMode="relative" rAng="0" ptsTypes="AAAAAAAAAAAAAAAAAAAAAAAAAA">
                                      <p:cBhvr>
                                        <p:cTn id="6" dur="2000" fill="hold"/>
                                        <p:tgtEl>
                                          <p:spTgt spid="20"/>
                                        </p:tgtEl>
                                        <p:attrNameLst>
                                          <p:attrName>ppt_x</p:attrName>
                                          <p:attrName>ppt_y</p:attrName>
                                        </p:attrNameLst>
                                      </p:cBhvr>
                                      <p:rCtr x="12292" y="511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5156 0.01458 L -0.05156 0.01481 C -0.05442 0.02014 -0.05716 0.02616 -0.05989 0.03218 C -0.06054 0.03356 -0.06093 0.03565 -0.06171 0.03704 C -0.06367 0.04051 -0.06614 0.04306 -0.0681 0.04676 C -0.06953 0.04954 -0.07031 0.0537 -0.07174 0.05648 C -0.07604 0.06505 -0.0819 0.0713 -0.08541 0.08102 C -0.08854 0.08912 -0.09218 0.09653 -0.09466 0.10532 C -0.09557 0.10856 -0.09622 0.11204 -0.09739 0.11505 C -0.09895 0.11968 -0.1013 0.12338 -0.10286 0.12801 C -0.10442 0.13264 -0.1052 0.13796 -0.10651 0.14259 C -0.11041 0.15648 -0.10833 0.14514 -0.11198 0.16065 C -0.1164 0.17917 -0.11106 0.16204 -0.11653 0.17847 C -0.11692 0.18171 -0.11718 0.18495 -0.11744 0.18819 C -0.1177 0.19097 -0.1181 0.19375 -0.11836 0.1963 C -0.11875 0.20023 -0.11888 0.20394 -0.11927 0.20764 C -0.12135 0.22361 -0.12083 0.21157 -0.122 0.22407 C -0.12304 0.23403 -0.12265 0.23449 -0.12382 0.24352 C -0.12604 0.25856 -0.12669 0.25856 -0.1276 0.27106 C -0.12786 0.27662 -0.12812 0.28171 -0.12851 0.2875 C -0.13033 0.32222 -0.12955 0.31852 -0.13125 0.37199 C -0.13138 0.37963 -0.13151 0.38727 -0.13216 0.39468 C -0.13242 0.39861 -0.13346 0.40231 -0.13398 0.40625 C -0.13437 0.4088 -0.13463 0.41157 -0.13489 0.41435 C -0.13554 0.42014 -0.13619 0.42616 -0.13671 0.43218 C -0.13711 0.4375 -0.13815 0.4581 -0.13854 0.46296 C -0.1388 0.46736 -0.13906 0.47176 -0.13945 0.47616 C -0.14023 0.48426 -0.14166 0.4919 -0.14218 0.50046 C -0.1427 0.50995 -0.1431 0.5169 -0.14401 0.52639 C -0.14453 0.53241 -0.14531 0.53843 -0.14583 0.54421 C -0.14843 0.57523 -0.14531 0.54653 -0.14765 0.5669 C -0.14791 0.57315 -0.14804 0.57894 -0.14856 0.58495 C -0.14895 0.58843 -0.15013 0.5912 -0.15039 0.59444 C -0.15104 0.60162 -0.15091 0.6088 -0.1513 0.61597 C -0.15208 0.62847 -0.15195 0.62245 -0.15403 0.63356 C -0.15468 0.63681 -0.15507 0.64213 -0.15586 0.64514 C -0.15638 0.64676 -0.15716 0.64838 -0.15768 0.64977 C -0.15885 0.65741 -0.1582 0.65625 -0.16132 0.66296 C -0.16276 0.66597 -0.16484 0.66782 -0.16601 0.67106 C -0.1694 0.68125 -0.16705 0.67801 -0.17239 0.68264 C -0.17265 0.6838 -0.17265 0.68611 -0.1733 0.68727 C -0.17395 0.68843 -0.17513 0.68819 -0.17604 0.68889 C -0.17799 0.69097 -0.17968 0.69352 -0.18151 0.69537 C -0.18255 0.69653 -0.18307 0.69907 -0.18424 0.70046 C -0.18528 0.70139 -0.18671 0.70139 -0.18789 0.70208 C -0.18854 0.70301 -0.18906 0.70417 -0.18971 0.70532 C -0.19257 0.70949 -0.19401 0.70995 -0.19791 0.71157 C -0.20208 0.71366 -0.20742 0.71597 -0.21171 0.7162 C -0.22513 0.71806 -0.23854 0.71875 -0.25195 0.71968 C -0.25338 0.72037 -0.25898 0.72083 -0.26106 0.72315 C -0.26237 0.72431 -0.26341 0.72662 -0.26471 0.72778 C -0.26614 0.72963 -0.26927 0.73125 -0.26927 0.73148 L -0.27656 0.73125 " pathEditMode="relative" rAng="0" ptsTypes="AAAAAAAAAAAAAAAAAAAAAAAAAAAAAAAAAAAAAAAAAAAAAAAAAAAAA">
                                      <p:cBhvr>
                                        <p:cTn id="10" dur="2000" fill="hold"/>
                                        <p:tgtEl>
                                          <p:spTgt spid="21"/>
                                        </p:tgtEl>
                                        <p:attrNameLst>
                                          <p:attrName>ppt_x</p:attrName>
                                          <p:attrName>ppt_y</p:attrName>
                                        </p:attrNameLst>
                                      </p:cBhvr>
                                      <p:rCtr x="-11250"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10557" y="1187952"/>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9218" name="Picture 2" descr="Boy is Swimming clipart. Free download transparent .PNG | Creazilla">
            <a:extLst>
              <a:ext uri="{FF2B5EF4-FFF2-40B4-BE49-F238E27FC236}">
                <a16:creationId xmlns:a16="http://schemas.microsoft.com/office/drawing/2014/main" id="{0D1F3256-92D9-4228-BC72-813CA3AC9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83" y="2051824"/>
            <a:ext cx="4313217" cy="21296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1089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8399 -0.00324 L 0.08399 -0.00324 C 0.08698 -0.00556 0.08998 -0.00787 0.0931 -0.00995 C 0.09427 -0.01065 0.09558 -0.01065 0.09675 -0.01157 C 0.10052 -0.01435 0.10417 -0.01759 0.10769 -0.0213 C 0.10925 -0.02292 0.11068 -0.02477 0.11224 -0.02616 C 0.11498 -0.02824 0.11784 -0.02917 0.12045 -0.03102 C 0.1224 -0.03241 0.12409 -0.03472 0.12592 -0.03588 C 0.12839 -0.0375 0.13334 -0.03912 0.13334 -0.03912 C 0.13451 -0.04074 0.13568 -0.04259 0.13698 -0.04398 C 0.13776 -0.04491 0.13894 -0.04468 0.13972 -0.0456 C 0.14649 -0.0537 0.13868 -0.04838 0.14519 -0.05208 C 0.14636 -0.0537 0.14753 -0.05556 0.14883 -0.05694 C 0.14974 -0.0581 0.15065 -0.05903 0.15157 -0.06019 C 0.15222 -0.06134 0.15274 -0.0625 0.15339 -0.06343 C 0.1543 -0.06482 0.15534 -0.06551 0.15612 -0.0669 C 0.15677 -0.06782 0.1573 -0.06921 0.15795 -0.07014 C 0.15912 -0.0713 0.16042 -0.07222 0.16159 -0.07338 C 0.16224 -0.07431 0.16263 -0.07593 0.16342 -0.07662 C 0.16459 -0.07755 0.16589 -0.07732 0.16706 -0.07824 C 0.16836 -0.07894 0.16954 -0.08032 0.17084 -0.08148 C 0.17331 -0.08611 0.17396 -0.0875 0.17813 -0.0912 C 0.17917 -0.09213 0.1806 -0.09213 0.18177 -0.09282 C 0.1836 -0.09375 0.18555 -0.09444 0.18724 -0.09607 C 0.18972 -0.09815 0.19206 -0.10069 0.19454 -0.10255 C 0.19649 -0.10394 0.20079 -0.10671 0.20274 -0.10903 C 0.20352 -0.10995 0.20391 -0.11134 0.20456 -0.11227 C 0.20547 -0.11366 0.20651 -0.11435 0.2073 -0.11551 C 0.2086 -0.11759 0.20977 -0.11991 0.21094 -0.12199 C 0.21329 -0.12616 0.2125 -0.12407 0.21381 -0.12847 L 0.21381 -0.12847 " pathEditMode="relative" ptsTypes="AAAAAAAAAAAAAAAAAAAAAAAAAAAAAAA">
                                      <p:cBhvr>
                                        <p:cTn id="6" dur="2000" fill="hold"/>
                                        <p:tgtEl>
                                          <p:spTgt spid="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357 0.00486 L -0.02357 0.00509 C -0.02513 0.00902 -0.02695 0.01319 -0.02826 0.01782 C -0.02878 0.01967 -0.02878 0.02222 -0.02917 0.0243 C -0.02995 0.0287 -0.03073 0.0331 -0.0319 0.03727 C -0.03281 0.04074 -0.03438 0.04375 -0.03555 0.04699 C -0.03685 0.05069 -0.03802 0.05463 -0.03919 0.05833 C -0.04219 0.08194 -0.03919 0.06481 -0.04557 0.08773 C -0.04688 0.09236 -0.04779 0.09768 -0.04922 0.10231 C -0.05117 0.1081 -0.05378 0.11296 -0.0556 0.11852 C -0.05703 0.12268 -0.05781 0.12731 -0.05938 0.13148 C -0.0625 0.14051 -0.06628 0.14861 -0.0694 0.15764 C -0.07096 0.1618 -0.07227 0.16643 -0.07396 0.1706 C -0.07539 0.17407 -0.07721 0.17685 -0.07852 0.18032 C -0.08086 0.18657 -0.08333 0.19282 -0.0849 0.19977 C -0.08555 0.20254 -0.08594 0.20555 -0.08672 0.20787 C -0.08802 0.21157 -0.08997 0.21435 -0.09128 0.21759 C -0.09232 0.22014 -0.0931 0.22315 -0.09414 0.22592 C -0.09583 0.23078 -0.09792 0.23541 -0.09961 0.24051 C -0.10768 0.26458 -0.09466 0.22662 -0.10781 0.26157 C -0.10938 0.26574 -0.11055 0.26898 -0.11237 0.27291 C -0.11289 0.27407 -0.11354 0.27523 -0.11419 0.27615 C -0.11484 0.27893 -0.1151 0.28194 -0.11602 0.28426 C -0.11667 0.28588 -0.11797 0.28611 -0.11875 0.2875 C -0.11992 0.28958 -0.12057 0.29213 -0.12148 0.29398 C -0.12266 0.29629 -0.12396 0.29838 -0.12513 0.30069 L -0.12799 0.30555 C -0.12852 0.30648 -0.1293 0.3074 -0.12982 0.30879 C -0.13034 0.31041 -0.13073 0.31227 -0.13164 0.31365 C -0.1332 0.3162 -0.13529 0.31782 -0.13711 0.32014 C -0.13776 0.32106 -0.13828 0.32245 -0.13893 0.32338 C -0.1401 0.325 -0.14141 0.32639 -0.14258 0.32824 C -0.14557 0.33287 -0.14518 0.33426 -0.14896 0.33796 C -0.15039 0.33935 -0.15208 0.34004 -0.15352 0.3412 C -0.15508 0.34328 -0.15664 0.34537 -0.15807 0.34768 C -0.15911 0.3493 -0.1599 0.35115 -0.16081 0.35254 C -0.16172 0.35393 -0.16276 0.35463 -0.16367 0.35578 C -0.16563 0.35833 -0.16784 0.3618 -0.17005 0.36389 C -0.18333 0.37754 -0.16615 0.35972 -0.17643 0.36875 C -0.17995 0.37199 -0.18112 0.37453 -0.18464 0.37708 C -0.18581 0.37777 -0.18711 0.37777 -0.18828 0.3787 C -0.19023 0.37986 -0.19193 0.38194 -0.19375 0.38356 C -0.19466 0.38426 -0.1957 0.38449 -0.19661 0.38518 C -0.19844 0.38657 -0.20013 0.38889 -0.20208 0.39004 C -0.20378 0.39097 -0.20573 0.39097 -0.20755 0.39166 C -0.21003 0.39259 -0.21484 0.3949 -0.21484 0.39514 C -0.21576 0.39583 -0.21654 0.39745 -0.21758 0.39815 C -0.22057 0.39977 -0.22669 0.40139 -0.22669 0.40162 C -0.2349 0.40717 -0.2276 0.40254 -0.23594 0.40625 C -0.23906 0.40764 -0.23958 0.40902 -0.24323 0.41111 C -0.24557 0.4125 -0.25052 0.41435 -0.25052 0.41458 C -0.25117 0.41551 -0.25156 0.4169 -0.25234 0.41759 C -0.25911 0.42477 -0.25091 0.41273 -0.25781 0.42245 C -0.25846 0.42338 -0.25898 0.42477 -0.25964 0.42569 C -0.26055 0.42685 -0.26159 0.42777 -0.26237 0.42893 C -0.26315 0.42986 -0.26354 0.43125 -0.26419 0.43217 C -0.2651 0.43356 -0.26602 0.43472 -0.26706 0.43541 C -0.26875 0.4368 -0.27253 0.43865 -0.27253 0.43889 C -0.27435 0.44097 -0.27578 0.44537 -0.27799 0.44514 L -0.29987 0.44352 L -0.29987 0.44375 " pathEditMode="relative" rAng="0" ptsTypes="AAAAAAAAAAAAAAAAAAAAAAAAAAAAAAAAAAAAAAAAAAAAAAAAAAAAAAAAAAAAA">
                                      <p:cBhvr>
                                        <p:cTn id="10" dur="2000" fill="hold"/>
                                        <p:tgtEl>
                                          <p:spTgt spid="23"/>
                                        </p:tgtEl>
                                        <p:attrNameLst>
                                          <p:attrName>ppt_x</p:attrName>
                                          <p:attrName>ppt_y</p:attrName>
                                        </p:attrNameLst>
                                      </p:cBhvr>
                                      <p:rCtr x="-13815" y="2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10557" y="1187952"/>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10242" name="Picture 2" descr="Free Listen Music Cliparts, Download Free Listen Music Cliparts png images,  Free ClipArts on Clipart Library">
            <a:extLst>
              <a:ext uri="{FF2B5EF4-FFF2-40B4-BE49-F238E27FC236}">
                <a16:creationId xmlns:a16="http://schemas.microsoft.com/office/drawing/2014/main" id="{EE61D6E3-DE79-4E19-9F79-DE3F92F8B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213" y="2097490"/>
            <a:ext cx="2535276" cy="23783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8846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409 -0.00232 L 0.07409 -0.00232 C 0.08008 -0.00139 0.08646 -0.00232 0.09232 0.00092 C 0.09583 0.00277 0.09818 0.00926 0.10143 0.01227 C 0.10377 0.01412 0.10638 0.01389 0.10872 0.01551 C 0.11159 0.01736 0.11419 0.0199 0.11706 0.02199 C 0.1194 0.02384 0.12187 0.025 0.12435 0.02685 C 0.1444 0.04189 0.12604 0.02847 0.14075 0.04143 C 0.14349 0.04398 0.14635 0.0456 0.14909 0.04814 C 0.15859 0.05648 0.14818 0.05023 0.16002 0.05625 C 0.16185 0.05833 0.16354 0.06111 0.16549 0.06273 C 0.16693 0.06389 0.16862 0.06365 0.17005 0.06435 C 0.17135 0.06481 0.17252 0.06527 0.1737 0.06597 C 0.1901 0.075 0.175 0.06805 0.1875 0.07245 C 0.19284 0.0743 0.19206 0.07569 0.19935 0.07731 C 0.20364 0.07847 0.20794 0.07847 0.21211 0.07893 C 0.22969 0.0868 0.21549 0.08102 0.25885 0.07893 C 0.26706 0.0787 0.28359 0.07731 0.28359 0.07731 L 0.28359 0.07731 " pathEditMode="relative" ptsTypes="AAAAAAAAAAAAAAAAAAA">
                                      <p:cBhvr>
                                        <p:cTn id="6" dur="2000" fill="hold"/>
                                        <p:tgtEl>
                                          <p:spTgt spid="1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3515 -0.00046 L -0.03515 -0.00023 C -0.03645 0.00602 -0.0371 0.01273 -0.03893 0.01898 C -0.04023 0.02361 -0.04101 0.02547 -0.04166 0.03033 C -0.04179 0.03195 -0.04296 0.04283 -0.04349 0.04491 C -0.04414 0.04792 -0.04531 0.05023 -0.04622 0.05301 C -0.04687 0.0551 -0.04752 0.05741 -0.04804 0.05949 C -0.04908 0.06389 -0.05 0.06829 -0.05078 0.07269 C -0.05117 0.07477 -0.05117 0.07709 -0.05169 0.07917 C -0.05247 0.08195 -0.05351 0.08449 -0.05442 0.08727 C -0.05546 0.09028 -0.05638 0.09352 -0.05716 0.09699 C -0.05794 0.10023 -0.0582 0.10348 -0.05898 0.10672 C -0.05976 0.10949 -0.06093 0.11204 -0.06171 0.11482 C -0.0625 0.11736 -0.06302 0.12014 -0.06354 0.12292 C -0.06419 0.12616 -0.06432 0.12986 -0.06536 0.13264 L -0.06718 0.1375 C -0.06953 0.15 -0.06614 0.13403 -0.07083 0.14746 C -0.07239 0.15139 -0.07265 0.15695 -0.0746 0.16042 C -0.08164 0.17292 -0.07018 0.15209 -0.07825 0.16852 C -0.07968 0.1713 -0.08125 0.17385 -0.08281 0.17662 C -0.08346 0.17778 -0.08385 0.17894 -0.08463 0.17986 C -0.08554 0.18102 -0.08658 0.18172 -0.08737 0.18311 C -0.08841 0.18496 -0.08906 0.18773 -0.0901 0.18959 C -0.09088 0.19098 -0.09205 0.19167 -0.09283 0.19283 C -0.09388 0.19445 -0.09453 0.1963 -0.09557 0.19769 C -0.097 0.19954 -0.09869 0.2007 -0.10013 0.20255 C -0.10182 0.20463 -0.10325 0.20695 -0.10468 0.20903 C -0.10533 0.21019 -0.10585 0.21158 -0.10651 0.21227 C -0.10807 0.21412 -0.10976 0.21551 -0.11119 0.21713 C -0.11184 0.21806 -0.11224 0.21945 -0.11302 0.22061 C -0.11575 0.22454 -0.11614 0.22361 -0.1194 0.22709 C -0.12721 0.23496 -0.11601 0.22477 -0.12578 0.23519 C -0.12747 0.23704 -0.12942 0.23843 -0.13125 0.24005 C -0.1375 0.25093 -0.13033 0.24005 -0.13763 0.24653 C -0.14088 0.24931 -0.14153 0.25232 -0.14414 0.25625 C -0.14622 0.25949 -0.14987 0.26389 -0.15234 0.26598 C -0.15312 0.26667 -0.15416 0.26713 -0.15507 0.2676 C -0.15625 0.26991 -0.15729 0.27246 -0.15872 0.27408 C -0.16002 0.2757 -0.16184 0.27593 -0.16328 0.27732 C -0.16523 0.27917 -0.16679 0.28195 -0.16875 0.2838 C -0.17018 0.28519 -0.17187 0.28565 -0.1733 0.28704 C -0.18164 0.29537 -0.17317 0.28982 -0.17981 0.29375 C -0.18125 0.29584 -0.18268 0.29838 -0.18437 0.30023 C -0.18606 0.30186 -0.18815 0.30186 -0.18984 0.30348 C -0.19101 0.3044 -0.19218 0.30579 -0.19349 0.30672 C -0.19635 0.30857 -0.2 0.30834 -0.2026 0.31158 C -0.20612 0.31574 -0.20429 0.31412 -0.20807 0.31644 C -0.20937 0.31806 -0.21041 0.32014 -0.21171 0.3213 C -0.21315 0.32246 -0.21484 0.32223 -0.2164 0.32292 C -0.21757 0.32338 -0.21875 0.32408 -0.22005 0.32454 C -0.22096 0.32616 -0.22161 0.32824 -0.22278 0.3294 C -0.22356 0.33033 -0.2246 0.33033 -0.22552 0.33102 C -0.22825 0.33287 -0.23281 0.33658 -0.23554 0.3375 L -0.2401 0.33912 C -0.24544 0.34537 -0.2401 0.34005 -0.2483 0.34398 C -0.25117 0.34537 -0.2539 0.34723 -0.25664 0.34885 C -0.25755 0.34954 -0.25833 0.35023 -0.25937 0.35047 L -0.26484 0.35209 C -0.27096 0.35949 -0.26328 0.35139 -0.27395 0.35695 C -0.275 0.35764 -0.27565 0.35973 -0.27669 0.36019 C -0.27968 0.36181 -0.2858 0.36366 -0.2858 0.36389 L -0.2858 0.36366 " pathEditMode="relative" rAng="0" ptsTypes="AAAAAAAAAAAAAAAAAAAAAAAAAAAAAAAAAAAAAAAAAAAAAAAAAAAAAAAAAAAAAA">
                                      <p:cBhvr>
                                        <p:cTn id="10" dur="2000" fill="hold"/>
                                        <p:tgtEl>
                                          <p:spTgt spid="19"/>
                                        </p:tgtEl>
                                        <p:attrNameLst>
                                          <p:attrName>ppt_x</p:attrName>
                                          <p:attrName>ppt_y</p:attrName>
                                        </p:attrNameLst>
                                      </p:cBhvr>
                                      <p:rCtr x="-12539" y="18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399485" y="1086680"/>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1</a:t>
            </a:r>
            <a:r>
              <a:rPr lang="en-GB" sz="4000" b="1" baseline="30000"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st</a:t>
            </a: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What does each person like doing?</a:t>
            </a:r>
          </a:p>
        </p:txBody>
      </p:sp>
      <p:pic>
        <p:nvPicPr>
          <p:cNvPr id="4" name="Get Ready for Starters Listening 33-[AudioTrimmer.com] (2)">
            <a:hlinkClick r:id="" action="ppaction://media"/>
            <a:extLst>
              <a:ext uri="{FF2B5EF4-FFF2-40B4-BE49-F238E27FC236}">
                <a16:creationId xmlns:a16="http://schemas.microsoft.com/office/drawing/2014/main" id="{5E588B2B-8598-4EF3-A03E-806A9FCF02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3557" y="4433461"/>
            <a:ext cx="487363" cy="487363"/>
          </a:xfrm>
          <a:prstGeom prst="rect">
            <a:avLst/>
          </a:prstGeom>
        </p:spPr>
      </p:pic>
    </p:spTree>
    <p:extLst>
      <p:ext uri="{BB962C8B-B14F-4D97-AF65-F5344CB8AC3E}">
        <p14:creationId xmlns:p14="http://schemas.microsoft.com/office/powerpoint/2010/main" val="425555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7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9024">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4">
            <a:extLst>
              <a:ext uri="{FF2B5EF4-FFF2-40B4-BE49-F238E27FC236}">
                <a16:creationId xmlns:a16="http://schemas.microsoft.com/office/drawing/2014/main" id="{F11199B8-1401-4621-9394-B736DB170953}"/>
              </a:ext>
            </a:extLst>
          </p:cNvPr>
          <p:cNvGraphicFramePr>
            <a:graphicFrameLocks noGrp="1"/>
          </p:cNvGraphicFramePr>
          <p:nvPr>
            <p:extLst>
              <p:ext uri="{D42A27DB-BD31-4B8C-83A1-F6EECF244321}">
                <p14:modId xmlns:p14="http://schemas.microsoft.com/office/powerpoint/2010/main" val="3992769335"/>
              </p:ext>
            </p:extLst>
          </p:nvPr>
        </p:nvGraphicFramePr>
        <p:xfrm>
          <a:off x="1092689" y="1964893"/>
          <a:ext cx="9958170" cy="4073860"/>
        </p:xfrm>
        <a:graphic>
          <a:graphicData uri="http://schemas.openxmlformats.org/drawingml/2006/table">
            <a:tbl>
              <a:tblPr firstRow="1" bandRow="1">
                <a:tableStyleId>{5940675A-B579-460E-94D1-54222C63F5DA}</a:tableStyleId>
              </a:tblPr>
              <a:tblGrid>
                <a:gridCol w="1991634">
                  <a:extLst>
                    <a:ext uri="{9D8B030D-6E8A-4147-A177-3AD203B41FA5}">
                      <a16:colId xmlns:a16="http://schemas.microsoft.com/office/drawing/2014/main" val="367178659"/>
                    </a:ext>
                  </a:extLst>
                </a:gridCol>
                <a:gridCol w="1991634">
                  <a:extLst>
                    <a:ext uri="{9D8B030D-6E8A-4147-A177-3AD203B41FA5}">
                      <a16:colId xmlns:a16="http://schemas.microsoft.com/office/drawing/2014/main" val="92982044"/>
                    </a:ext>
                  </a:extLst>
                </a:gridCol>
                <a:gridCol w="1991634">
                  <a:extLst>
                    <a:ext uri="{9D8B030D-6E8A-4147-A177-3AD203B41FA5}">
                      <a16:colId xmlns:a16="http://schemas.microsoft.com/office/drawing/2014/main" val="3351589260"/>
                    </a:ext>
                  </a:extLst>
                </a:gridCol>
                <a:gridCol w="1991634">
                  <a:extLst>
                    <a:ext uri="{9D8B030D-6E8A-4147-A177-3AD203B41FA5}">
                      <a16:colId xmlns:a16="http://schemas.microsoft.com/office/drawing/2014/main" val="2919746212"/>
                    </a:ext>
                  </a:extLst>
                </a:gridCol>
                <a:gridCol w="1991634">
                  <a:extLst>
                    <a:ext uri="{9D8B030D-6E8A-4147-A177-3AD203B41FA5}">
                      <a16:colId xmlns:a16="http://schemas.microsoft.com/office/drawing/2014/main" val="551043521"/>
                    </a:ext>
                  </a:extLst>
                </a:gridCol>
              </a:tblGrid>
              <a:tr h="622939">
                <a:tc gridSpan="5">
                  <a:txBody>
                    <a:bodyPr/>
                    <a:lstStyle/>
                    <a:p>
                      <a:r>
                        <a:rPr lang="en-GB" sz="4800" dirty="0">
                          <a:latin typeface="Andika" panose="02000000000000000000" pitchFamily="2" charset="0"/>
                          <a:ea typeface="Andika" panose="02000000000000000000" pitchFamily="2" charset="0"/>
                          <a:cs typeface="Andika" panose="02000000000000000000" pitchFamily="2" charset="0"/>
                        </a:rPr>
                        <a:t>Sam likes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11080879"/>
                  </a:ext>
                </a:extLst>
              </a:tr>
              <a:tr h="1907552">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1689673138"/>
                  </a:ext>
                </a:extLst>
              </a:tr>
              <a:tr h="1343348">
                <a:tc>
                  <a:txBody>
                    <a:bodyPr/>
                    <a:lstStyle/>
                    <a:p>
                      <a:pPr algn="ctr"/>
                      <a:endParaRPr lang="en-GB" sz="32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extLst>
                  <a:ext uri="{0D108BD9-81ED-4DB2-BD59-A6C34878D82A}">
                    <a16:rowId xmlns:a16="http://schemas.microsoft.com/office/drawing/2014/main" val="639123349"/>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1a. What does Sam like doing? Tick two.</a:t>
            </a:r>
          </a:p>
        </p:txBody>
      </p:sp>
      <p:pic>
        <p:nvPicPr>
          <p:cNvPr id="6" name="Picture 5">
            <a:extLst>
              <a:ext uri="{FF2B5EF4-FFF2-40B4-BE49-F238E27FC236}">
                <a16:creationId xmlns:a16="http://schemas.microsoft.com/office/drawing/2014/main" id="{81966AEE-AF43-4F5B-8A00-B696E202C7A3}"/>
              </a:ext>
            </a:extLst>
          </p:cNvPr>
          <p:cNvPicPr>
            <a:picLocks noChangeAspect="1"/>
          </p:cNvPicPr>
          <p:nvPr/>
        </p:nvPicPr>
        <p:blipFill>
          <a:blip r:embed="rId4"/>
          <a:stretch>
            <a:fillRect/>
          </a:stretch>
        </p:blipFill>
        <p:spPr>
          <a:xfrm>
            <a:off x="5167183" y="3142801"/>
            <a:ext cx="1735422" cy="1038370"/>
          </a:xfrm>
          <a:prstGeom prst="rect">
            <a:avLst/>
          </a:prstGeom>
        </p:spPr>
      </p:pic>
      <p:pic>
        <p:nvPicPr>
          <p:cNvPr id="7" name="Picture 6">
            <a:extLst>
              <a:ext uri="{FF2B5EF4-FFF2-40B4-BE49-F238E27FC236}">
                <a16:creationId xmlns:a16="http://schemas.microsoft.com/office/drawing/2014/main" id="{66D0BB7D-838E-40CE-B640-D1C51AA84DE3}"/>
              </a:ext>
            </a:extLst>
          </p:cNvPr>
          <p:cNvPicPr>
            <a:picLocks noChangeAspect="1"/>
          </p:cNvPicPr>
          <p:nvPr/>
        </p:nvPicPr>
        <p:blipFill>
          <a:blip r:embed="rId5"/>
          <a:stretch>
            <a:fillRect/>
          </a:stretch>
        </p:blipFill>
        <p:spPr>
          <a:xfrm>
            <a:off x="3271954" y="2999205"/>
            <a:ext cx="1648055" cy="1438476"/>
          </a:xfrm>
          <a:prstGeom prst="rect">
            <a:avLst/>
          </a:prstGeom>
        </p:spPr>
      </p:pic>
      <p:pic>
        <p:nvPicPr>
          <p:cNvPr id="8" name="Picture 7">
            <a:extLst>
              <a:ext uri="{FF2B5EF4-FFF2-40B4-BE49-F238E27FC236}">
                <a16:creationId xmlns:a16="http://schemas.microsoft.com/office/drawing/2014/main" id="{008434B2-5F6E-4B35-B77D-8C80B01D592E}"/>
              </a:ext>
            </a:extLst>
          </p:cNvPr>
          <p:cNvPicPr>
            <a:picLocks noChangeAspect="1"/>
          </p:cNvPicPr>
          <p:nvPr/>
        </p:nvPicPr>
        <p:blipFill>
          <a:blip r:embed="rId6"/>
          <a:stretch>
            <a:fillRect/>
          </a:stretch>
        </p:blipFill>
        <p:spPr>
          <a:xfrm>
            <a:off x="1271456" y="2945552"/>
            <a:ext cx="1695687" cy="1571844"/>
          </a:xfrm>
          <a:prstGeom prst="rect">
            <a:avLst/>
          </a:prstGeom>
        </p:spPr>
      </p:pic>
      <p:pic>
        <p:nvPicPr>
          <p:cNvPr id="13" name="Picture 12">
            <a:extLst>
              <a:ext uri="{FF2B5EF4-FFF2-40B4-BE49-F238E27FC236}">
                <a16:creationId xmlns:a16="http://schemas.microsoft.com/office/drawing/2014/main" id="{024F2930-4336-44DF-8CE1-634E9EB2508A}"/>
              </a:ext>
            </a:extLst>
          </p:cNvPr>
          <p:cNvPicPr>
            <a:picLocks noChangeAspect="1"/>
          </p:cNvPicPr>
          <p:nvPr/>
        </p:nvPicPr>
        <p:blipFill>
          <a:blip r:embed="rId7"/>
          <a:stretch>
            <a:fillRect/>
          </a:stretch>
        </p:blipFill>
        <p:spPr>
          <a:xfrm>
            <a:off x="7149778" y="2945552"/>
            <a:ext cx="1846445" cy="1710057"/>
          </a:xfrm>
          <a:prstGeom prst="rect">
            <a:avLst/>
          </a:prstGeom>
        </p:spPr>
      </p:pic>
      <p:pic>
        <p:nvPicPr>
          <p:cNvPr id="11268" name="Picture 4" descr="Baby Tiger Clipart - 48 cliparts">
            <a:extLst>
              <a:ext uri="{FF2B5EF4-FFF2-40B4-BE49-F238E27FC236}">
                <a16:creationId xmlns:a16="http://schemas.microsoft.com/office/drawing/2014/main" id="{184B537F-B358-49CB-BAA8-0CBA7B167A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3396" y="2929244"/>
            <a:ext cx="1463859" cy="14638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And Use Checkmark Clipart PNG Transparent Background, Free  Download #25968 - FreeIconsPNG">
            <a:extLst>
              <a:ext uri="{FF2B5EF4-FFF2-40B4-BE49-F238E27FC236}">
                <a16:creationId xmlns:a16="http://schemas.microsoft.com/office/drawing/2014/main" id="{3CF84389-E34B-4D96-A8BD-4F67BD61E7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6601" y="4806718"/>
            <a:ext cx="1158798" cy="1104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And Use Checkmark Clipart PNG Transparent Background, Free  Download #25968 - FreeIconsPNG">
            <a:extLst>
              <a:ext uri="{FF2B5EF4-FFF2-40B4-BE49-F238E27FC236}">
                <a16:creationId xmlns:a16="http://schemas.microsoft.com/office/drawing/2014/main" id="{AD2FFF96-5F43-406A-92E0-617548957B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8457" y="4787063"/>
            <a:ext cx="1158798" cy="110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4">
            <a:extLst>
              <a:ext uri="{FF2B5EF4-FFF2-40B4-BE49-F238E27FC236}">
                <a16:creationId xmlns:a16="http://schemas.microsoft.com/office/drawing/2014/main" id="{F11199B8-1401-4621-9394-B736DB170953}"/>
              </a:ext>
            </a:extLst>
          </p:cNvPr>
          <p:cNvGraphicFramePr>
            <a:graphicFrameLocks noGrp="1"/>
          </p:cNvGraphicFramePr>
          <p:nvPr>
            <p:extLst>
              <p:ext uri="{D42A27DB-BD31-4B8C-83A1-F6EECF244321}">
                <p14:modId xmlns:p14="http://schemas.microsoft.com/office/powerpoint/2010/main" val="2522601199"/>
              </p:ext>
            </p:extLst>
          </p:nvPr>
        </p:nvGraphicFramePr>
        <p:xfrm>
          <a:off x="1092689" y="1964893"/>
          <a:ext cx="9958170" cy="4073860"/>
        </p:xfrm>
        <a:graphic>
          <a:graphicData uri="http://schemas.openxmlformats.org/drawingml/2006/table">
            <a:tbl>
              <a:tblPr firstRow="1" bandRow="1">
                <a:tableStyleId>{5940675A-B579-460E-94D1-54222C63F5DA}</a:tableStyleId>
              </a:tblPr>
              <a:tblGrid>
                <a:gridCol w="1991634">
                  <a:extLst>
                    <a:ext uri="{9D8B030D-6E8A-4147-A177-3AD203B41FA5}">
                      <a16:colId xmlns:a16="http://schemas.microsoft.com/office/drawing/2014/main" val="367178659"/>
                    </a:ext>
                  </a:extLst>
                </a:gridCol>
                <a:gridCol w="1991634">
                  <a:extLst>
                    <a:ext uri="{9D8B030D-6E8A-4147-A177-3AD203B41FA5}">
                      <a16:colId xmlns:a16="http://schemas.microsoft.com/office/drawing/2014/main" val="92982044"/>
                    </a:ext>
                  </a:extLst>
                </a:gridCol>
                <a:gridCol w="1991634">
                  <a:extLst>
                    <a:ext uri="{9D8B030D-6E8A-4147-A177-3AD203B41FA5}">
                      <a16:colId xmlns:a16="http://schemas.microsoft.com/office/drawing/2014/main" val="3351589260"/>
                    </a:ext>
                  </a:extLst>
                </a:gridCol>
                <a:gridCol w="1991634">
                  <a:extLst>
                    <a:ext uri="{9D8B030D-6E8A-4147-A177-3AD203B41FA5}">
                      <a16:colId xmlns:a16="http://schemas.microsoft.com/office/drawing/2014/main" val="2919746212"/>
                    </a:ext>
                  </a:extLst>
                </a:gridCol>
                <a:gridCol w="1991634">
                  <a:extLst>
                    <a:ext uri="{9D8B030D-6E8A-4147-A177-3AD203B41FA5}">
                      <a16:colId xmlns:a16="http://schemas.microsoft.com/office/drawing/2014/main" val="551043521"/>
                    </a:ext>
                  </a:extLst>
                </a:gridCol>
              </a:tblGrid>
              <a:tr h="622939">
                <a:tc gridSpan="5">
                  <a:txBody>
                    <a:bodyPr/>
                    <a:lstStyle/>
                    <a:p>
                      <a:r>
                        <a:rPr lang="en-GB" sz="4800" dirty="0">
                          <a:latin typeface="Andika" panose="02000000000000000000" pitchFamily="2" charset="0"/>
                          <a:ea typeface="Andika" panose="02000000000000000000" pitchFamily="2" charset="0"/>
                          <a:cs typeface="Andika" panose="02000000000000000000" pitchFamily="2" charset="0"/>
                        </a:rPr>
                        <a:t>Nick likes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11080879"/>
                  </a:ext>
                </a:extLst>
              </a:tr>
              <a:tr h="1907552">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1689673138"/>
                  </a:ext>
                </a:extLst>
              </a:tr>
              <a:tr h="1343348">
                <a:tc>
                  <a:txBody>
                    <a:bodyPr/>
                    <a:lstStyle/>
                    <a:p>
                      <a:pPr algn="ctr"/>
                      <a:endParaRPr lang="en-GB" sz="32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extLst>
                  <a:ext uri="{0D108BD9-81ED-4DB2-BD59-A6C34878D82A}">
                    <a16:rowId xmlns:a16="http://schemas.microsoft.com/office/drawing/2014/main" val="639123349"/>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1b. What does Nick like doing? Tick two.</a:t>
            </a:r>
          </a:p>
        </p:txBody>
      </p:sp>
      <p:pic>
        <p:nvPicPr>
          <p:cNvPr id="6" name="Picture 5">
            <a:extLst>
              <a:ext uri="{FF2B5EF4-FFF2-40B4-BE49-F238E27FC236}">
                <a16:creationId xmlns:a16="http://schemas.microsoft.com/office/drawing/2014/main" id="{81966AEE-AF43-4F5B-8A00-B696E202C7A3}"/>
              </a:ext>
            </a:extLst>
          </p:cNvPr>
          <p:cNvPicPr>
            <a:picLocks noChangeAspect="1"/>
          </p:cNvPicPr>
          <p:nvPr/>
        </p:nvPicPr>
        <p:blipFill>
          <a:blip r:embed="rId4"/>
          <a:stretch>
            <a:fillRect/>
          </a:stretch>
        </p:blipFill>
        <p:spPr>
          <a:xfrm>
            <a:off x="7295470" y="3199255"/>
            <a:ext cx="1735422" cy="1038370"/>
          </a:xfrm>
          <a:prstGeom prst="rect">
            <a:avLst/>
          </a:prstGeom>
        </p:spPr>
      </p:pic>
      <p:pic>
        <p:nvPicPr>
          <p:cNvPr id="13" name="Picture 12">
            <a:extLst>
              <a:ext uri="{FF2B5EF4-FFF2-40B4-BE49-F238E27FC236}">
                <a16:creationId xmlns:a16="http://schemas.microsoft.com/office/drawing/2014/main" id="{024F2930-4336-44DF-8CE1-634E9EB2508A}"/>
              </a:ext>
            </a:extLst>
          </p:cNvPr>
          <p:cNvPicPr>
            <a:picLocks noChangeAspect="1"/>
          </p:cNvPicPr>
          <p:nvPr/>
        </p:nvPicPr>
        <p:blipFill>
          <a:blip r:embed="rId5"/>
          <a:stretch>
            <a:fillRect/>
          </a:stretch>
        </p:blipFill>
        <p:spPr>
          <a:xfrm>
            <a:off x="1210248" y="2863412"/>
            <a:ext cx="1846445" cy="1710057"/>
          </a:xfrm>
          <a:prstGeom prst="rect">
            <a:avLst/>
          </a:prstGeom>
        </p:spPr>
      </p:pic>
      <p:pic>
        <p:nvPicPr>
          <p:cNvPr id="29" name="Picture 28">
            <a:extLst>
              <a:ext uri="{FF2B5EF4-FFF2-40B4-BE49-F238E27FC236}">
                <a16:creationId xmlns:a16="http://schemas.microsoft.com/office/drawing/2014/main" id="{33F55DD2-3465-42B4-82E4-9F07BD31DB65}"/>
              </a:ext>
            </a:extLst>
          </p:cNvPr>
          <p:cNvPicPr>
            <a:picLocks noChangeAspect="1"/>
          </p:cNvPicPr>
          <p:nvPr/>
        </p:nvPicPr>
        <p:blipFill>
          <a:blip r:embed="rId6"/>
          <a:stretch>
            <a:fillRect/>
          </a:stretch>
        </p:blipFill>
        <p:spPr>
          <a:xfrm>
            <a:off x="9102644" y="3055661"/>
            <a:ext cx="1572818" cy="1325563"/>
          </a:xfrm>
          <a:prstGeom prst="rect">
            <a:avLst/>
          </a:prstGeom>
        </p:spPr>
      </p:pic>
      <p:pic>
        <p:nvPicPr>
          <p:cNvPr id="11" name="Picture 10">
            <a:extLst>
              <a:ext uri="{FF2B5EF4-FFF2-40B4-BE49-F238E27FC236}">
                <a16:creationId xmlns:a16="http://schemas.microsoft.com/office/drawing/2014/main" id="{18C9211B-66DC-4A5F-AC74-32BBC9BB949C}"/>
              </a:ext>
            </a:extLst>
          </p:cNvPr>
          <p:cNvPicPr>
            <a:picLocks noChangeAspect="1"/>
          </p:cNvPicPr>
          <p:nvPr/>
        </p:nvPicPr>
        <p:blipFill>
          <a:blip r:embed="rId7"/>
          <a:stretch>
            <a:fillRect/>
          </a:stretch>
        </p:blipFill>
        <p:spPr>
          <a:xfrm>
            <a:off x="3252662" y="2975388"/>
            <a:ext cx="1629002" cy="1486107"/>
          </a:xfrm>
          <a:prstGeom prst="rect">
            <a:avLst/>
          </a:prstGeom>
        </p:spPr>
      </p:pic>
      <p:pic>
        <p:nvPicPr>
          <p:cNvPr id="12" name="Picture 11">
            <a:extLst>
              <a:ext uri="{FF2B5EF4-FFF2-40B4-BE49-F238E27FC236}">
                <a16:creationId xmlns:a16="http://schemas.microsoft.com/office/drawing/2014/main" id="{C8E861C4-F35B-4FE7-8243-10DD12CC6AD7}"/>
              </a:ext>
            </a:extLst>
          </p:cNvPr>
          <p:cNvPicPr>
            <a:picLocks noChangeAspect="1"/>
          </p:cNvPicPr>
          <p:nvPr/>
        </p:nvPicPr>
        <p:blipFill>
          <a:blip r:embed="rId8"/>
          <a:stretch>
            <a:fillRect/>
          </a:stretch>
        </p:blipFill>
        <p:spPr>
          <a:xfrm>
            <a:off x="5313105" y="2996626"/>
            <a:ext cx="1476581" cy="1576843"/>
          </a:xfrm>
          <a:prstGeom prst="rect">
            <a:avLst/>
          </a:prstGeom>
        </p:spPr>
      </p:pic>
      <p:pic>
        <p:nvPicPr>
          <p:cNvPr id="14" name="Picture 2" descr="Download And Use Checkmark Clipart PNG Transparent Background, Free  Download #25968 - FreeIconsPNG">
            <a:extLst>
              <a:ext uri="{FF2B5EF4-FFF2-40B4-BE49-F238E27FC236}">
                <a16:creationId xmlns:a16="http://schemas.microsoft.com/office/drawing/2014/main" id="{F47DD7DD-9E47-4E02-9CB7-C01AE3FCAA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8457" y="4855455"/>
            <a:ext cx="1158798" cy="11047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ownload And Use Checkmark Clipart PNG Transparent Background, Free  Download #25968 - FreeIconsPNG">
            <a:extLst>
              <a:ext uri="{FF2B5EF4-FFF2-40B4-BE49-F238E27FC236}">
                <a16:creationId xmlns:a16="http://schemas.microsoft.com/office/drawing/2014/main" id="{1EAC6BDD-2D8D-42F2-96EB-E913B437B0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745" y="4822142"/>
            <a:ext cx="1158798" cy="110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3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4">
            <a:extLst>
              <a:ext uri="{FF2B5EF4-FFF2-40B4-BE49-F238E27FC236}">
                <a16:creationId xmlns:a16="http://schemas.microsoft.com/office/drawing/2014/main" id="{F11199B8-1401-4621-9394-B736DB170953}"/>
              </a:ext>
            </a:extLst>
          </p:cNvPr>
          <p:cNvGraphicFramePr>
            <a:graphicFrameLocks noGrp="1"/>
          </p:cNvGraphicFramePr>
          <p:nvPr>
            <p:extLst>
              <p:ext uri="{D42A27DB-BD31-4B8C-83A1-F6EECF244321}">
                <p14:modId xmlns:p14="http://schemas.microsoft.com/office/powerpoint/2010/main" val="628997413"/>
              </p:ext>
            </p:extLst>
          </p:nvPr>
        </p:nvGraphicFramePr>
        <p:xfrm>
          <a:off x="1092689" y="1964893"/>
          <a:ext cx="9958170" cy="4073860"/>
        </p:xfrm>
        <a:graphic>
          <a:graphicData uri="http://schemas.openxmlformats.org/drawingml/2006/table">
            <a:tbl>
              <a:tblPr firstRow="1" bandRow="1">
                <a:tableStyleId>{5940675A-B579-460E-94D1-54222C63F5DA}</a:tableStyleId>
              </a:tblPr>
              <a:tblGrid>
                <a:gridCol w="1991634">
                  <a:extLst>
                    <a:ext uri="{9D8B030D-6E8A-4147-A177-3AD203B41FA5}">
                      <a16:colId xmlns:a16="http://schemas.microsoft.com/office/drawing/2014/main" val="367178659"/>
                    </a:ext>
                  </a:extLst>
                </a:gridCol>
                <a:gridCol w="1991634">
                  <a:extLst>
                    <a:ext uri="{9D8B030D-6E8A-4147-A177-3AD203B41FA5}">
                      <a16:colId xmlns:a16="http://schemas.microsoft.com/office/drawing/2014/main" val="92982044"/>
                    </a:ext>
                  </a:extLst>
                </a:gridCol>
                <a:gridCol w="1991634">
                  <a:extLst>
                    <a:ext uri="{9D8B030D-6E8A-4147-A177-3AD203B41FA5}">
                      <a16:colId xmlns:a16="http://schemas.microsoft.com/office/drawing/2014/main" val="3351589260"/>
                    </a:ext>
                  </a:extLst>
                </a:gridCol>
                <a:gridCol w="1991634">
                  <a:extLst>
                    <a:ext uri="{9D8B030D-6E8A-4147-A177-3AD203B41FA5}">
                      <a16:colId xmlns:a16="http://schemas.microsoft.com/office/drawing/2014/main" val="2919746212"/>
                    </a:ext>
                  </a:extLst>
                </a:gridCol>
                <a:gridCol w="1991634">
                  <a:extLst>
                    <a:ext uri="{9D8B030D-6E8A-4147-A177-3AD203B41FA5}">
                      <a16:colId xmlns:a16="http://schemas.microsoft.com/office/drawing/2014/main" val="551043521"/>
                    </a:ext>
                  </a:extLst>
                </a:gridCol>
              </a:tblGrid>
              <a:tr h="622939">
                <a:tc gridSpan="5">
                  <a:txBody>
                    <a:bodyPr/>
                    <a:lstStyle/>
                    <a:p>
                      <a:r>
                        <a:rPr lang="en-GB" sz="4800" dirty="0">
                          <a:latin typeface="Andika" panose="02000000000000000000" pitchFamily="2" charset="0"/>
                          <a:ea typeface="Andika" panose="02000000000000000000" pitchFamily="2" charset="0"/>
                          <a:cs typeface="Andika" panose="02000000000000000000" pitchFamily="2" charset="0"/>
                        </a:rPr>
                        <a:t>Jill likes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11080879"/>
                  </a:ext>
                </a:extLst>
              </a:tr>
              <a:tr h="1907552">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1689673138"/>
                  </a:ext>
                </a:extLst>
              </a:tr>
              <a:tr h="1343348">
                <a:tc>
                  <a:txBody>
                    <a:bodyPr/>
                    <a:lstStyle/>
                    <a:p>
                      <a:pPr algn="ctr"/>
                      <a:endParaRPr lang="en-GB" sz="32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extLst>
                  <a:ext uri="{0D108BD9-81ED-4DB2-BD59-A6C34878D82A}">
                    <a16:rowId xmlns:a16="http://schemas.microsoft.com/office/drawing/2014/main" val="639123349"/>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1c. What does Jill like doing? Tick two.</a:t>
            </a:r>
          </a:p>
        </p:txBody>
      </p:sp>
      <p:pic>
        <p:nvPicPr>
          <p:cNvPr id="6" name="Picture 5">
            <a:extLst>
              <a:ext uri="{FF2B5EF4-FFF2-40B4-BE49-F238E27FC236}">
                <a16:creationId xmlns:a16="http://schemas.microsoft.com/office/drawing/2014/main" id="{81966AEE-AF43-4F5B-8A00-B696E202C7A3}"/>
              </a:ext>
            </a:extLst>
          </p:cNvPr>
          <p:cNvPicPr>
            <a:picLocks noChangeAspect="1"/>
          </p:cNvPicPr>
          <p:nvPr/>
        </p:nvPicPr>
        <p:blipFill>
          <a:blip r:embed="rId4"/>
          <a:stretch>
            <a:fillRect/>
          </a:stretch>
        </p:blipFill>
        <p:spPr>
          <a:xfrm>
            <a:off x="7295470" y="3199255"/>
            <a:ext cx="1735422" cy="1038370"/>
          </a:xfrm>
          <a:prstGeom prst="rect">
            <a:avLst/>
          </a:prstGeom>
        </p:spPr>
      </p:pic>
      <p:pic>
        <p:nvPicPr>
          <p:cNvPr id="13" name="Picture 12">
            <a:extLst>
              <a:ext uri="{FF2B5EF4-FFF2-40B4-BE49-F238E27FC236}">
                <a16:creationId xmlns:a16="http://schemas.microsoft.com/office/drawing/2014/main" id="{024F2930-4336-44DF-8CE1-634E9EB2508A}"/>
              </a:ext>
            </a:extLst>
          </p:cNvPr>
          <p:cNvPicPr>
            <a:picLocks noChangeAspect="1"/>
          </p:cNvPicPr>
          <p:nvPr/>
        </p:nvPicPr>
        <p:blipFill>
          <a:blip r:embed="rId5"/>
          <a:stretch>
            <a:fillRect/>
          </a:stretch>
        </p:blipFill>
        <p:spPr>
          <a:xfrm>
            <a:off x="1210248" y="2863412"/>
            <a:ext cx="1846445" cy="1710057"/>
          </a:xfrm>
          <a:prstGeom prst="rect">
            <a:avLst/>
          </a:prstGeom>
        </p:spPr>
      </p:pic>
      <p:pic>
        <p:nvPicPr>
          <p:cNvPr id="12" name="Picture 11">
            <a:extLst>
              <a:ext uri="{FF2B5EF4-FFF2-40B4-BE49-F238E27FC236}">
                <a16:creationId xmlns:a16="http://schemas.microsoft.com/office/drawing/2014/main" id="{C8E861C4-F35B-4FE7-8243-10DD12CC6AD7}"/>
              </a:ext>
            </a:extLst>
          </p:cNvPr>
          <p:cNvPicPr>
            <a:picLocks noChangeAspect="1"/>
          </p:cNvPicPr>
          <p:nvPr/>
        </p:nvPicPr>
        <p:blipFill>
          <a:blip r:embed="rId6"/>
          <a:stretch>
            <a:fillRect/>
          </a:stretch>
        </p:blipFill>
        <p:spPr>
          <a:xfrm>
            <a:off x="9302585" y="2952945"/>
            <a:ext cx="1476581" cy="1576843"/>
          </a:xfrm>
          <a:prstGeom prst="rect">
            <a:avLst/>
          </a:prstGeom>
        </p:spPr>
      </p:pic>
      <p:pic>
        <p:nvPicPr>
          <p:cNvPr id="14" name="Picture 13">
            <a:extLst>
              <a:ext uri="{FF2B5EF4-FFF2-40B4-BE49-F238E27FC236}">
                <a16:creationId xmlns:a16="http://schemas.microsoft.com/office/drawing/2014/main" id="{28B94135-39D0-47ED-AE53-E4042A24777C}"/>
              </a:ext>
            </a:extLst>
          </p:cNvPr>
          <p:cNvPicPr>
            <a:picLocks noChangeAspect="1"/>
          </p:cNvPicPr>
          <p:nvPr/>
        </p:nvPicPr>
        <p:blipFill>
          <a:blip r:embed="rId7"/>
          <a:stretch>
            <a:fillRect/>
          </a:stretch>
        </p:blipFill>
        <p:spPr>
          <a:xfrm>
            <a:off x="3174252" y="2863412"/>
            <a:ext cx="1695687" cy="1571844"/>
          </a:xfrm>
          <a:prstGeom prst="rect">
            <a:avLst/>
          </a:prstGeom>
        </p:spPr>
      </p:pic>
      <p:pic>
        <p:nvPicPr>
          <p:cNvPr id="16" name="Picture 15">
            <a:extLst>
              <a:ext uri="{FF2B5EF4-FFF2-40B4-BE49-F238E27FC236}">
                <a16:creationId xmlns:a16="http://schemas.microsoft.com/office/drawing/2014/main" id="{3DD3293A-17D0-4F8A-AE75-22D136CCE043}"/>
              </a:ext>
            </a:extLst>
          </p:cNvPr>
          <p:cNvPicPr>
            <a:picLocks noChangeAspect="1"/>
          </p:cNvPicPr>
          <p:nvPr/>
        </p:nvPicPr>
        <p:blipFill>
          <a:blip r:embed="rId8"/>
          <a:stretch>
            <a:fillRect/>
          </a:stretch>
        </p:blipFill>
        <p:spPr>
          <a:xfrm>
            <a:off x="5488296" y="2903939"/>
            <a:ext cx="1476581" cy="1629002"/>
          </a:xfrm>
          <a:prstGeom prst="rect">
            <a:avLst/>
          </a:prstGeom>
        </p:spPr>
      </p:pic>
      <p:pic>
        <p:nvPicPr>
          <p:cNvPr id="11" name="Picture 2" descr="Download And Use Checkmark Clipart PNG Transparent Background, Free  Download #25968 - FreeIconsPNG">
            <a:extLst>
              <a:ext uri="{FF2B5EF4-FFF2-40B4-BE49-F238E27FC236}">
                <a16:creationId xmlns:a16="http://schemas.microsoft.com/office/drawing/2014/main" id="{FCF27B83-E7E4-48E4-9297-9F25B20EE6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2585" y="4754212"/>
            <a:ext cx="1158798" cy="11047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ownload And Use Checkmark Clipart PNG Transparent Background, Free  Download #25968 - FreeIconsPNG">
            <a:extLst>
              <a:ext uri="{FF2B5EF4-FFF2-40B4-BE49-F238E27FC236}">
                <a16:creationId xmlns:a16="http://schemas.microsoft.com/office/drawing/2014/main" id="{F620749F-4DF9-4C96-936D-FD57F63A7A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9440" y="4829216"/>
            <a:ext cx="1158798" cy="110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4">
            <a:extLst>
              <a:ext uri="{FF2B5EF4-FFF2-40B4-BE49-F238E27FC236}">
                <a16:creationId xmlns:a16="http://schemas.microsoft.com/office/drawing/2014/main" id="{F11199B8-1401-4621-9394-B736DB170953}"/>
              </a:ext>
            </a:extLst>
          </p:cNvPr>
          <p:cNvGraphicFramePr>
            <a:graphicFrameLocks noGrp="1"/>
          </p:cNvGraphicFramePr>
          <p:nvPr>
            <p:extLst>
              <p:ext uri="{D42A27DB-BD31-4B8C-83A1-F6EECF244321}">
                <p14:modId xmlns:p14="http://schemas.microsoft.com/office/powerpoint/2010/main" val="3108784145"/>
              </p:ext>
            </p:extLst>
          </p:nvPr>
        </p:nvGraphicFramePr>
        <p:xfrm>
          <a:off x="1092689" y="1964893"/>
          <a:ext cx="9958170" cy="4073860"/>
        </p:xfrm>
        <a:graphic>
          <a:graphicData uri="http://schemas.openxmlformats.org/drawingml/2006/table">
            <a:tbl>
              <a:tblPr firstRow="1" bandRow="1">
                <a:tableStyleId>{5940675A-B579-460E-94D1-54222C63F5DA}</a:tableStyleId>
              </a:tblPr>
              <a:tblGrid>
                <a:gridCol w="1991634">
                  <a:extLst>
                    <a:ext uri="{9D8B030D-6E8A-4147-A177-3AD203B41FA5}">
                      <a16:colId xmlns:a16="http://schemas.microsoft.com/office/drawing/2014/main" val="367178659"/>
                    </a:ext>
                  </a:extLst>
                </a:gridCol>
                <a:gridCol w="1991634">
                  <a:extLst>
                    <a:ext uri="{9D8B030D-6E8A-4147-A177-3AD203B41FA5}">
                      <a16:colId xmlns:a16="http://schemas.microsoft.com/office/drawing/2014/main" val="92982044"/>
                    </a:ext>
                  </a:extLst>
                </a:gridCol>
                <a:gridCol w="1991634">
                  <a:extLst>
                    <a:ext uri="{9D8B030D-6E8A-4147-A177-3AD203B41FA5}">
                      <a16:colId xmlns:a16="http://schemas.microsoft.com/office/drawing/2014/main" val="3351589260"/>
                    </a:ext>
                  </a:extLst>
                </a:gridCol>
                <a:gridCol w="1991634">
                  <a:extLst>
                    <a:ext uri="{9D8B030D-6E8A-4147-A177-3AD203B41FA5}">
                      <a16:colId xmlns:a16="http://schemas.microsoft.com/office/drawing/2014/main" val="2919746212"/>
                    </a:ext>
                  </a:extLst>
                </a:gridCol>
                <a:gridCol w="1991634">
                  <a:extLst>
                    <a:ext uri="{9D8B030D-6E8A-4147-A177-3AD203B41FA5}">
                      <a16:colId xmlns:a16="http://schemas.microsoft.com/office/drawing/2014/main" val="551043521"/>
                    </a:ext>
                  </a:extLst>
                </a:gridCol>
              </a:tblGrid>
              <a:tr h="622939">
                <a:tc gridSpan="5">
                  <a:txBody>
                    <a:bodyPr/>
                    <a:lstStyle/>
                    <a:p>
                      <a:r>
                        <a:rPr lang="en-GB" sz="4800" dirty="0">
                          <a:latin typeface="Andika" panose="02000000000000000000" pitchFamily="2" charset="0"/>
                          <a:ea typeface="Andika" panose="02000000000000000000" pitchFamily="2" charset="0"/>
                          <a:cs typeface="Andika" panose="02000000000000000000" pitchFamily="2" charset="0"/>
                        </a:rPr>
                        <a:t>Kim likes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11080879"/>
                  </a:ext>
                </a:extLst>
              </a:tr>
              <a:tr h="1907552">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8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1689673138"/>
                  </a:ext>
                </a:extLst>
              </a:tr>
              <a:tr h="1343348">
                <a:tc>
                  <a:txBody>
                    <a:bodyPr/>
                    <a:lstStyle/>
                    <a:p>
                      <a:pPr algn="ctr"/>
                      <a:endParaRPr lang="en-GB" sz="32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tc>
                  <a:txBody>
                    <a:bodyPr/>
                    <a:lstStyle/>
                    <a:p>
                      <a:pPr algn="ctr"/>
                      <a:endParaRPr lang="en-GB" sz="2000" dirty="0">
                        <a:latin typeface="Andika" panose="02000000000000000000" pitchFamily="2" charset="0"/>
                        <a:ea typeface="Andika" panose="02000000000000000000" pitchFamily="2" charset="0"/>
                        <a:cs typeface="Andika" panose="02000000000000000000" pitchFamily="2" charset="0"/>
                      </a:endParaRPr>
                    </a:p>
                  </a:txBody>
                  <a:tcPr anchor="ctr"/>
                </a:tc>
                <a:extLst>
                  <a:ext uri="{0D108BD9-81ED-4DB2-BD59-A6C34878D82A}">
                    <a16:rowId xmlns:a16="http://schemas.microsoft.com/office/drawing/2014/main" val="639123349"/>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1d. What does Kim like? Tick two.</a:t>
            </a:r>
          </a:p>
        </p:txBody>
      </p:sp>
      <p:pic>
        <p:nvPicPr>
          <p:cNvPr id="6" name="Picture 5">
            <a:extLst>
              <a:ext uri="{FF2B5EF4-FFF2-40B4-BE49-F238E27FC236}">
                <a16:creationId xmlns:a16="http://schemas.microsoft.com/office/drawing/2014/main" id="{81966AEE-AF43-4F5B-8A00-B696E202C7A3}"/>
              </a:ext>
            </a:extLst>
          </p:cNvPr>
          <p:cNvPicPr>
            <a:picLocks noChangeAspect="1"/>
          </p:cNvPicPr>
          <p:nvPr/>
        </p:nvPicPr>
        <p:blipFill>
          <a:blip r:embed="rId4"/>
          <a:stretch>
            <a:fillRect/>
          </a:stretch>
        </p:blipFill>
        <p:spPr>
          <a:xfrm>
            <a:off x="7295470" y="3199255"/>
            <a:ext cx="1735422" cy="1038370"/>
          </a:xfrm>
          <a:prstGeom prst="rect">
            <a:avLst/>
          </a:prstGeom>
        </p:spPr>
      </p:pic>
      <p:pic>
        <p:nvPicPr>
          <p:cNvPr id="14" name="Picture 13">
            <a:extLst>
              <a:ext uri="{FF2B5EF4-FFF2-40B4-BE49-F238E27FC236}">
                <a16:creationId xmlns:a16="http://schemas.microsoft.com/office/drawing/2014/main" id="{28B94135-39D0-47ED-AE53-E4042A24777C}"/>
              </a:ext>
            </a:extLst>
          </p:cNvPr>
          <p:cNvPicPr>
            <a:picLocks noChangeAspect="1"/>
          </p:cNvPicPr>
          <p:nvPr/>
        </p:nvPicPr>
        <p:blipFill>
          <a:blip r:embed="rId5"/>
          <a:stretch>
            <a:fillRect/>
          </a:stretch>
        </p:blipFill>
        <p:spPr>
          <a:xfrm>
            <a:off x="9286065" y="2863412"/>
            <a:ext cx="1695687" cy="1571844"/>
          </a:xfrm>
          <a:prstGeom prst="rect">
            <a:avLst/>
          </a:prstGeom>
        </p:spPr>
      </p:pic>
      <p:pic>
        <p:nvPicPr>
          <p:cNvPr id="11" name="Picture 10">
            <a:extLst>
              <a:ext uri="{FF2B5EF4-FFF2-40B4-BE49-F238E27FC236}">
                <a16:creationId xmlns:a16="http://schemas.microsoft.com/office/drawing/2014/main" id="{C1F96C3C-9D8F-468A-988C-59EB7D1A64D2}"/>
              </a:ext>
            </a:extLst>
          </p:cNvPr>
          <p:cNvPicPr>
            <a:picLocks noChangeAspect="1"/>
          </p:cNvPicPr>
          <p:nvPr/>
        </p:nvPicPr>
        <p:blipFill>
          <a:blip r:embed="rId6"/>
          <a:stretch>
            <a:fillRect/>
          </a:stretch>
        </p:blipFill>
        <p:spPr>
          <a:xfrm>
            <a:off x="1293024" y="2947927"/>
            <a:ext cx="1648055" cy="1438476"/>
          </a:xfrm>
          <a:prstGeom prst="rect">
            <a:avLst/>
          </a:prstGeom>
        </p:spPr>
      </p:pic>
      <p:pic>
        <p:nvPicPr>
          <p:cNvPr id="15" name="Picture 14">
            <a:extLst>
              <a:ext uri="{FF2B5EF4-FFF2-40B4-BE49-F238E27FC236}">
                <a16:creationId xmlns:a16="http://schemas.microsoft.com/office/drawing/2014/main" id="{E2BA305E-213A-4204-9424-37BBEB7F27DA}"/>
              </a:ext>
            </a:extLst>
          </p:cNvPr>
          <p:cNvPicPr>
            <a:picLocks noChangeAspect="1"/>
          </p:cNvPicPr>
          <p:nvPr/>
        </p:nvPicPr>
        <p:blipFill>
          <a:blip r:embed="rId7"/>
          <a:stretch>
            <a:fillRect/>
          </a:stretch>
        </p:blipFill>
        <p:spPr>
          <a:xfrm>
            <a:off x="5375281" y="2903939"/>
            <a:ext cx="1476581" cy="1629002"/>
          </a:xfrm>
          <a:prstGeom prst="rect">
            <a:avLst/>
          </a:prstGeom>
        </p:spPr>
      </p:pic>
      <p:pic>
        <p:nvPicPr>
          <p:cNvPr id="17" name="Picture 16">
            <a:extLst>
              <a:ext uri="{FF2B5EF4-FFF2-40B4-BE49-F238E27FC236}">
                <a16:creationId xmlns:a16="http://schemas.microsoft.com/office/drawing/2014/main" id="{60FD51D1-C22D-4E74-90C2-7A9E2942CCCD}"/>
              </a:ext>
            </a:extLst>
          </p:cNvPr>
          <p:cNvPicPr>
            <a:picLocks noChangeAspect="1"/>
          </p:cNvPicPr>
          <p:nvPr/>
        </p:nvPicPr>
        <p:blipFill>
          <a:blip r:embed="rId8"/>
          <a:stretch>
            <a:fillRect/>
          </a:stretch>
        </p:blipFill>
        <p:spPr>
          <a:xfrm>
            <a:off x="3146137" y="2930096"/>
            <a:ext cx="1829055" cy="1267002"/>
          </a:xfrm>
          <a:prstGeom prst="rect">
            <a:avLst/>
          </a:prstGeom>
        </p:spPr>
      </p:pic>
      <p:pic>
        <p:nvPicPr>
          <p:cNvPr id="12" name="Picture 2" descr="Download And Use Checkmark Clipart PNG Transparent Background, Free  Download #25968 - FreeIconsPNG">
            <a:extLst>
              <a:ext uri="{FF2B5EF4-FFF2-40B4-BE49-F238E27FC236}">
                <a16:creationId xmlns:a16="http://schemas.microsoft.com/office/drawing/2014/main" id="{63F2C9DB-AEA2-4217-80A2-C2622D371D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7652" y="4934032"/>
            <a:ext cx="1158798" cy="11047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wnload And Use Checkmark Clipart PNG Transparent Background, Free  Download #25968 - FreeIconsPNG">
            <a:extLst>
              <a:ext uri="{FF2B5EF4-FFF2-40B4-BE49-F238E27FC236}">
                <a16:creationId xmlns:a16="http://schemas.microsoft.com/office/drawing/2014/main" id="{0931941F-59F1-45DC-806C-A61E5A06A3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375" y="4741920"/>
            <a:ext cx="1158798" cy="110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LS 5.2 </a:t>
            </a:r>
            <a:r>
              <a:rPr lang="en-GB" sz="1200" i="1" dirty="0">
                <a:latin typeface="Andika" panose="02000000000000000000" pitchFamily="2" charset="0"/>
                <a:ea typeface="Andika" panose="02000000000000000000" pitchFamily="2" charset="0"/>
                <a:cs typeface="Andika" panose="02000000000000000000" pitchFamily="2" charset="0"/>
              </a:rPr>
              <a:t>I can understand audio-visual texts across a range of genres, identifying the main idea and specific information.</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It also targets other language outcomes such as: </a:t>
            </a:r>
            <a:r>
              <a:rPr lang="en-GB" sz="1200" i="1" dirty="0">
                <a:latin typeface="Andika" panose="02000000000000000000" pitchFamily="2" charset="0"/>
                <a:ea typeface="Andika" panose="02000000000000000000" pitchFamily="2" charset="0"/>
                <a:cs typeface="Andika" panose="02000000000000000000" pitchFamily="2" charset="0"/>
              </a:rPr>
              <a:t>LS 5.8 I can communicate my own experiences, likes and dislikes fluently and accurately with some allowance to self-correct in the process. </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The material for this lesson was adapted from </a:t>
            </a:r>
            <a:r>
              <a:rPr lang="en-GB" sz="1200" i="1" dirty="0">
                <a:latin typeface="Andika" panose="02000000000000000000" pitchFamily="2" charset="0"/>
                <a:ea typeface="Andika" panose="02000000000000000000" pitchFamily="2" charset="0"/>
                <a:cs typeface="Andika" panose="02000000000000000000" pitchFamily="2" charset="0"/>
              </a:rPr>
              <a:t>Oxford Get Ready for Starters, 2nd edition (2017).</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a:ea typeface="Andika"/>
                <a:cs typeface="Andika"/>
              </a:rPr>
              <a:t>Tasks included in the PowerPoint presentation are also being shared as worksheets.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and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2nd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carefully.  Answer True or False.</a:t>
            </a:r>
          </a:p>
        </p:txBody>
      </p:sp>
      <p:pic>
        <p:nvPicPr>
          <p:cNvPr id="6" name="Get Ready for Starters Listening 33-[AudioTrimmer.com] (2)">
            <a:hlinkClick r:id="" action="ppaction://media"/>
            <a:extLst>
              <a:ext uri="{FF2B5EF4-FFF2-40B4-BE49-F238E27FC236}">
                <a16:creationId xmlns:a16="http://schemas.microsoft.com/office/drawing/2014/main" id="{253312C2-CE17-4231-9ED0-6685684FEE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08637" y="4400007"/>
            <a:ext cx="487363" cy="487363"/>
          </a:xfrm>
          <a:prstGeom prst="rect">
            <a:avLst/>
          </a:prstGeom>
        </p:spPr>
      </p:pic>
    </p:spTree>
    <p:extLst>
      <p:ext uri="{BB962C8B-B14F-4D97-AF65-F5344CB8AC3E}">
        <p14:creationId xmlns:p14="http://schemas.microsoft.com/office/powerpoint/2010/main" val="7756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7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244">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CE072E-AEDC-495D-868D-32422D45A332}"/>
              </a:ext>
            </a:extLst>
          </p:cNvPr>
          <p:cNvSpPr/>
          <p:nvPr/>
        </p:nvSpPr>
        <p:spPr>
          <a:xfrm>
            <a:off x="0" y="-2664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973F8C-BE77-41B5-BD41-6ADF6AAC6C04}"/>
              </a:ext>
            </a:extLst>
          </p:cNvPr>
          <p:cNvSpPr>
            <a:spLocks noGrp="1"/>
          </p:cNvSpPr>
          <p:nvPr>
            <p:ph type="title"/>
          </p:nvPr>
        </p:nvSpPr>
        <p:spPr>
          <a:xfrm>
            <a:off x="1548063" y="166052"/>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2: Are these sentences True or False? </a:t>
            </a:r>
          </a:p>
        </p:txBody>
      </p:sp>
      <p:graphicFrame>
        <p:nvGraphicFramePr>
          <p:cNvPr id="3" name="Table 5">
            <a:extLst>
              <a:ext uri="{FF2B5EF4-FFF2-40B4-BE49-F238E27FC236}">
                <a16:creationId xmlns:a16="http://schemas.microsoft.com/office/drawing/2014/main" id="{CF97EB5A-3C42-449A-80E4-E627A884B4B3}"/>
              </a:ext>
            </a:extLst>
          </p:cNvPr>
          <p:cNvGraphicFramePr>
            <a:graphicFrameLocks noGrp="1"/>
          </p:cNvGraphicFramePr>
          <p:nvPr>
            <p:extLst>
              <p:ext uri="{D42A27DB-BD31-4B8C-83A1-F6EECF244321}">
                <p14:modId xmlns:p14="http://schemas.microsoft.com/office/powerpoint/2010/main" val="3745344898"/>
              </p:ext>
            </p:extLst>
          </p:nvPr>
        </p:nvGraphicFramePr>
        <p:xfrm>
          <a:off x="540966" y="1430648"/>
          <a:ext cx="11110068" cy="5260700"/>
        </p:xfrm>
        <a:graphic>
          <a:graphicData uri="http://schemas.openxmlformats.org/drawingml/2006/table">
            <a:tbl>
              <a:tblPr firstRow="1" bandRow="1">
                <a:tableStyleId>{5C22544A-7EE6-4342-B048-85BDC9FD1C3A}</a:tableStyleId>
              </a:tblPr>
              <a:tblGrid>
                <a:gridCol w="591373">
                  <a:extLst>
                    <a:ext uri="{9D8B030D-6E8A-4147-A177-3AD203B41FA5}">
                      <a16:colId xmlns:a16="http://schemas.microsoft.com/office/drawing/2014/main" val="775566491"/>
                    </a:ext>
                  </a:extLst>
                </a:gridCol>
                <a:gridCol w="7512848">
                  <a:extLst>
                    <a:ext uri="{9D8B030D-6E8A-4147-A177-3AD203B41FA5}">
                      <a16:colId xmlns:a16="http://schemas.microsoft.com/office/drawing/2014/main" val="3981229489"/>
                    </a:ext>
                  </a:extLst>
                </a:gridCol>
                <a:gridCol w="1721795">
                  <a:extLst>
                    <a:ext uri="{9D8B030D-6E8A-4147-A177-3AD203B41FA5}">
                      <a16:colId xmlns:a16="http://schemas.microsoft.com/office/drawing/2014/main" val="2883746971"/>
                    </a:ext>
                  </a:extLst>
                </a:gridCol>
                <a:gridCol w="1284052">
                  <a:extLst>
                    <a:ext uri="{9D8B030D-6E8A-4147-A177-3AD203B41FA5}">
                      <a16:colId xmlns:a16="http://schemas.microsoft.com/office/drawing/2014/main" val="4140159595"/>
                    </a:ext>
                  </a:extLst>
                </a:gridCol>
              </a:tblGrid>
              <a:tr h="554775">
                <a:tc gridSpan="2">
                  <a:txBody>
                    <a:bodyPr/>
                    <a:lstStyle/>
                    <a:p>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True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30091329"/>
                  </a:ext>
                </a:extLst>
              </a:tr>
              <a:tr h="591717">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2800" dirty="0">
                          <a:effectLst/>
                          <a:latin typeface="Andika" panose="02000000000000000000" pitchFamily="2" charset="0"/>
                          <a:ea typeface="Calibri" panose="020F0502020204030204" pitchFamily="34" charset="0"/>
                          <a:cs typeface="Times New Roman" panose="02020603050405020304" pitchFamily="18" charset="0"/>
                        </a:rPr>
                        <a:t>Sam likes riding his scooter.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64867871"/>
                  </a:ext>
                </a:extLst>
              </a:tr>
              <a:tr h="591640">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2800" dirty="0">
                          <a:effectLst/>
                          <a:latin typeface="Andika" panose="02000000000000000000" pitchFamily="2" charset="0"/>
                          <a:ea typeface="Calibri" panose="020F0502020204030204" pitchFamily="34" charset="0"/>
                          <a:cs typeface="Times New Roman" panose="02020603050405020304" pitchFamily="18" charset="0"/>
                        </a:rPr>
                        <a:t>Nick has a small horse.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3547232"/>
                  </a:ext>
                </a:extLst>
              </a:tr>
              <a:tr h="402670">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2800" dirty="0">
                          <a:effectLst/>
                          <a:latin typeface="Andika" panose="02000000000000000000" pitchFamily="2" charset="0"/>
                          <a:ea typeface="Calibri" panose="020F0502020204030204" pitchFamily="34" charset="0"/>
                          <a:cs typeface="Times New Roman" panose="02020603050405020304" pitchFamily="18" charset="0"/>
                        </a:rPr>
                        <a:t>Sam has two sisters.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23181196"/>
                  </a:ext>
                </a:extLst>
              </a:tr>
              <a:tr h="410888">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2800" dirty="0">
                          <a:effectLst/>
                          <a:latin typeface="Andika" panose="02000000000000000000" pitchFamily="2" charset="0"/>
                          <a:ea typeface="Calibri" panose="020F0502020204030204" pitchFamily="34" charset="0"/>
                          <a:cs typeface="Times New Roman" panose="02020603050405020304" pitchFamily="18" charset="0"/>
                        </a:rPr>
                        <a:t>Jill likes learning English.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9638303"/>
                  </a:ext>
                </a:extLst>
              </a:tr>
              <a:tr h="410888">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2800" kern="1200" dirty="0">
                          <a:solidFill>
                            <a:schemeClr val="dk1"/>
                          </a:solidFill>
                          <a:effectLst/>
                          <a:latin typeface="Andika" panose="02000000000000000000" pitchFamily="2" charset="0"/>
                          <a:ea typeface="Calibri" panose="020F0502020204030204" pitchFamily="34" charset="0"/>
                          <a:cs typeface="Times New Roman" panose="02020603050405020304" pitchFamily="18" charset="0"/>
                        </a:rPr>
                        <a:t>Kim likes making biscuits.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67199247"/>
                  </a:ext>
                </a:extLst>
              </a:tr>
              <a:tr h="410888">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800" kern="1200" dirty="0">
                          <a:solidFill>
                            <a:schemeClr val="dk1"/>
                          </a:solidFill>
                          <a:effectLst/>
                          <a:latin typeface="Andika" panose="02000000000000000000" pitchFamily="2" charset="0"/>
                          <a:ea typeface="Calibri" panose="020F0502020204030204" pitchFamily="34" charset="0"/>
                          <a:cs typeface="Times New Roman" panose="02020603050405020304" pitchFamily="18" charset="0"/>
                        </a:rPr>
                        <a:t>Kim has only one doll.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75108825"/>
                  </a:ext>
                </a:extLst>
              </a:tr>
              <a:tr h="410888">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2800" kern="1200" dirty="0">
                          <a:solidFill>
                            <a:schemeClr val="dk1"/>
                          </a:solidFill>
                          <a:effectLst/>
                          <a:latin typeface="Andika" panose="02000000000000000000" pitchFamily="2" charset="0"/>
                          <a:ea typeface="Calibri" panose="020F0502020204030204" pitchFamily="34" charset="0"/>
                          <a:cs typeface="Times New Roman" panose="02020603050405020304" pitchFamily="18" charset="0"/>
                        </a:rPr>
                        <a:t>Sam says his toy tiger is great.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97448402"/>
                  </a:ext>
                </a:extLst>
              </a:tr>
            </a:tbl>
          </a:graphicData>
        </a:graphic>
      </p:graphicFrame>
      <p:pic>
        <p:nvPicPr>
          <p:cNvPr id="14338" name="Picture 2" descr="Image result for very good check sign">
            <a:extLst>
              <a:ext uri="{FF2B5EF4-FFF2-40B4-BE49-F238E27FC236}">
                <a16:creationId xmlns:a16="http://schemas.microsoft.com/office/drawing/2014/main" id="{0F9CAAF5-6B40-49AB-9A50-83B072815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030" y="1715038"/>
            <a:ext cx="1115568" cy="94476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very good check sign">
            <a:extLst>
              <a:ext uri="{FF2B5EF4-FFF2-40B4-BE49-F238E27FC236}">
                <a16:creationId xmlns:a16="http://schemas.microsoft.com/office/drawing/2014/main" id="{CCDFA7A1-FF4E-4B76-998E-FD3413E17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030" y="2423739"/>
            <a:ext cx="1187004" cy="100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very good check sign">
            <a:extLst>
              <a:ext uri="{FF2B5EF4-FFF2-40B4-BE49-F238E27FC236}">
                <a16:creationId xmlns:a16="http://schemas.microsoft.com/office/drawing/2014/main" id="{49DA6FD0-2605-4A5D-9A25-3189777B8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877" y="3137898"/>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very good check sign">
            <a:extLst>
              <a:ext uri="{FF2B5EF4-FFF2-40B4-BE49-F238E27FC236}">
                <a16:creationId xmlns:a16="http://schemas.microsoft.com/office/drawing/2014/main" id="{D3684A55-7ED2-4298-AC64-CB99A2139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876" y="3835034"/>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icon - Free vector icons - Free SVG, PSD, PNG, EPS, Ai &amp; Icon Font">
            <a:extLst>
              <a:ext uri="{FF2B5EF4-FFF2-40B4-BE49-F238E27FC236}">
                <a16:creationId xmlns:a16="http://schemas.microsoft.com/office/drawing/2014/main" id="{951B32C2-A153-4823-9961-F1877D968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6649"/>
            <a:ext cx="1070530" cy="10705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very good check sign">
            <a:extLst>
              <a:ext uri="{FF2B5EF4-FFF2-40B4-BE49-F238E27FC236}">
                <a16:creationId xmlns:a16="http://schemas.microsoft.com/office/drawing/2014/main" id="{887CF6D9-28C2-49CF-A96F-0DD90BB45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5463" y="4432036"/>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very good check sign">
            <a:extLst>
              <a:ext uri="{FF2B5EF4-FFF2-40B4-BE49-F238E27FC236}">
                <a16:creationId xmlns:a16="http://schemas.microsoft.com/office/drawing/2014/main" id="{03716527-059D-464F-BF7D-CFFE5FD3F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746" y="5089309"/>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very good check sign">
            <a:extLst>
              <a:ext uri="{FF2B5EF4-FFF2-40B4-BE49-F238E27FC236}">
                <a16:creationId xmlns:a16="http://schemas.microsoft.com/office/drawing/2014/main" id="{57565511-DC98-4B7E-B4D5-267E81A35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875" y="5789914"/>
            <a:ext cx="1115571" cy="94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3rd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carefully.  Answer True or False.</a:t>
            </a:r>
          </a:p>
        </p:txBody>
      </p:sp>
      <p:pic>
        <p:nvPicPr>
          <p:cNvPr id="2" name="hobbies - Lucy">
            <a:hlinkClick r:id="" action="ppaction://media"/>
            <a:extLst>
              <a:ext uri="{FF2B5EF4-FFF2-40B4-BE49-F238E27FC236}">
                <a16:creationId xmlns:a16="http://schemas.microsoft.com/office/drawing/2014/main" id="{7C0D93A6-3971-4AFC-8361-08EAAA53A9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22800" y="4232740"/>
            <a:ext cx="487363" cy="487363"/>
          </a:xfrm>
          <a:prstGeom prst="rect">
            <a:avLst/>
          </a:prstGeom>
        </p:spPr>
      </p:pic>
    </p:spTree>
    <p:extLst>
      <p:ext uri="{BB962C8B-B14F-4D97-AF65-F5344CB8AC3E}">
        <p14:creationId xmlns:p14="http://schemas.microsoft.com/office/powerpoint/2010/main" val="42593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439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1">
            <a:extLst>
              <a:ext uri="{FF2B5EF4-FFF2-40B4-BE49-F238E27FC236}">
                <a16:creationId xmlns:a16="http://schemas.microsoft.com/office/drawing/2014/main" id="{A3FC967F-432F-4063-994B-A3EEA6925093}"/>
              </a:ext>
            </a:extLst>
          </p:cNvPr>
          <p:cNvGraphicFramePr>
            <a:graphicFrameLocks noGrp="1"/>
          </p:cNvGraphicFramePr>
          <p:nvPr>
            <p:extLst>
              <p:ext uri="{D42A27DB-BD31-4B8C-83A1-F6EECF244321}">
                <p14:modId xmlns:p14="http://schemas.microsoft.com/office/powerpoint/2010/main" val="3207154197"/>
              </p:ext>
            </p:extLst>
          </p:nvPr>
        </p:nvGraphicFramePr>
        <p:xfrm>
          <a:off x="986421" y="2352894"/>
          <a:ext cx="10287840" cy="2529840"/>
        </p:xfrm>
        <a:graphic>
          <a:graphicData uri="http://schemas.openxmlformats.org/drawingml/2006/table">
            <a:tbl>
              <a:tblPr firstRow="1" bandRow="1">
                <a:tableStyleId>{5940675A-B579-460E-94D1-54222C63F5DA}</a:tableStyleId>
              </a:tblPr>
              <a:tblGrid>
                <a:gridCol w="2571960">
                  <a:extLst>
                    <a:ext uri="{9D8B030D-6E8A-4147-A177-3AD203B41FA5}">
                      <a16:colId xmlns:a16="http://schemas.microsoft.com/office/drawing/2014/main" val="951556808"/>
                    </a:ext>
                  </a:extLst>
                </a:gridCol>
                <a:gridCol w="2571960">
                  <a:extLst>
                    <a:ext uri="{9D8B030D-6E8A-4147-A177-3AD203B41FA5}">
                      <a16:colId xmlns:a16="http://schemas.microsoft.com/office/drawing/2014/main" val="2974090201"/>
                    </a:ext>
                  </a:extLst>
                </a:gridCol>
                <a:gridCol w="2571960">
                  <a:extLst>
                    <a:ext uri="{9D8B030D-6E8A-4147-A177-3AD203B41FA5}">
                      <a16:colId xmlns:a16="http://schemas.microsoft.com/office/drawing/2014/main" val="3256929733"/>
                    </a:ext>
                  </a:extLst>
                </a:gridCol>
                <a:gridCol w="2571960">
                  <a:extLst>
                    <a:ext uri="{9D8B030D-6E8A-4147-A177-3AD203B41FA5}">
                      <a16:colId xmlns:a16="http://schemas.microsoft.com/office/drawing/2014/main" val="3504245766"/>
                    </a:ext>
                  </a:extLst>
                </a:gridCol>
              </a:tblGrid>
              <a:tr h="2524808">
                <a:tc>
                  <a:txBody>
                    <a:bodyPr/>
                    <a:lstStyle/>
                    <a:p>
                      <a:r>
                        <a:rPr lang="en-GB" sz="4000" dirty="0">
                          <a:latin typeface="Andika" panose="02000000000000000000" pitchFamily="2" charset="0"/>
                          <a:ea typeface="Andika" panose="02000000000000000000" pitchFamily="2" charset="0"/>
                          <a:cs typeface="Andika" panose="02000000000000000000" pitchFamily="2" charset="0"/>
                        </a:rPr>
                        <a:t>Lucy doesn’t like eating</a:t>
                      </a:r>
                    </a:p>
                  </a:txBody>
                  <a:tcPr anchor="ct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3845490148"/>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3.a. Circle the correct picture.</a:t>
            </a:r>
          </a:p>
        </p:txBody>
      </p:sp>
      <p:pic>
        <p:nvPicPr>
          <p:cNvPr id="7" name="Picture 6">
            <a:extLst>
              <a:ext uri="{FF2B5EF4-FFF2-40B4-BE49-F238E27FC236}">
                <a16:creationId xmlns:a16="http://schemas.microsoft.com/office/drawing/2014/main" id="{66D0BB7D-838E-40CE-B640-D1C51AA84DE3}"/>
              </a:ext>
            </a:extLst>
          </p:cNvPr>
          <p:cNvPicPr>
            <a:picLocks noChangeAspect="1"/>
          </p:cNvPicPr>
          <p:nvPr/>
        </p:nvPicPr>
        <p:blipFill>
          <a:blip r:embed="rId4"/>
          <a:stretch>
            <a:fillRect/>
          </a:stretch>
        </p:blipFill>
        <p:spPr>
          <a:xfrm>
            <a:off x="6680571" y="2823861"/>
            <a:ext cx="1648055" cy="1438476"/>
          </a:xfrm>
          <a:prstGeom prst="rect">
            <a:avLst/>
          </a:prstGeom>
        </p:spPr>
      </p:pic>
      <p:pic>
        <p:nvPicPr>
          <p:cNvPr id="9" name="Picture 8">
            <a:extLst>
              <a:ext uri="{FF2B5EF4-FFF2-40B4-BE49-F238E27FC236}">
                <a16:creationId xmlns:a16="http://schemas.microsoft.com/office/drawing/2014/main" id="{5745F891-8F51-4A93-8DAF-A67A8FB780E8}"/>
              </a:ext>
            </a:extLst>
          </p:cNvPr>
          <p:cNvPicPr>
            <a:picLocks noChangeAspect="1"/>
          </p:cNvPicPr>
          <p:nvPr/>
        </p:nvPicPr>
        <p:blipFill>
          <a:blip r:embed="rId5"/>
          <a:stretch>
            <a:fillRect/>
          </a:stretch>
        </p:blipFill>
        <p:spPr>
          <a:xfrm>
            <a:off x="4322300" y="2890546"/>
            <a:ext cx="1362265" cy="1371791"/>
          </a:xfrm>
          <a:prstGeom prst="rect">
            <a:avLst/>
          </a:prstGeom>
        </p:spPr>
      </p:pic>
      <p:pic>
        <p:nvPicPr>
          <p:cNvPr id="23" name="Picture 22">
            <a:extLst>
              <a:ext uri="{FF2B5EF4-FFF2-40B4-BE49-F238E27FC236}">
                <a16:creationId xmlns:a16="http://schemas.microsoft.com/office/drawing/2014/main" id="{1ECE3CFE-99ED-4BDC-8D95-A658BC56EEDF}"/>
              </a:ext>
            </a:extLst>
          </p:cNvPr>
          <p:cNvPicPr>
            <a:picLocks noChangeAspect="1"/>
          </p:cNvPicPr>
          <p:nvPr/>
        </p:nvPicPr>
        <p:blipFill>
          <a:blip r:embed="rId6"/>
          <a:stretch>
            <a:fillRect/>
          </a:stretch>
        </p:blipFill>
        <p:spPr>
          <a:xfrm>
            <a:off x="8866864" y="2890546"/>
            <a:ext cx="1800476" cy="1448002"/>
          </a:xfrm>
          <a:prstGeom prst="rect">
            <a:avLst/>
          </a:prstGeom>
        </p:spPr>
      </p:pic>
      <p:sp>
        <p:nvSpPr>
          <p:cNvPr id="10" name="Oval 9">
            <a:extLst>
              <a:ext uri="{FF2B5EF4-FFF2-40B4-BE49-F238E27FC236}">
                <a16:creationId xmlns:a16="http://schemas.microsoft.com/office/drawing/2014/main" id="{C47E97D8-C214-4000-9A1E-3A8AF7223EDC}"/>
              </a:ext>
            </a:extLst>
          </p:cNvPr>
          <p:cNvSpPr/>
          <p:nvPr/>
        </p:nvSpPr>
        <p:spPr>
          <a:xfrm>
            <a:off x="6554682" y="2672277"/>
            <a:ext cx="1899832" cy="1884540"/>
          </a:xfrm>
          <a:prstGeom prst="ellipse">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0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1">
            <a:extLst>
              <a:ext uri="{FF2B5EF4-FFF2-40B4-BE49-F238E27FC236}">
                <a16:creationId xmlns:a16="http://schemas.microsoft.com/office/drawing/2014/main" id="{A3FC967F-432F-4063-994B-A3EEA6925093}"/>
              </a:ext>
            </a:extLst>
          </p:cNvPr>
          <p:cNvGraphicFramePr>
            <a:graphicFrameLocks noGrp="1"/>
          </p:cNvGraphicFramePr>
          <p:nvPr>
            <p:extLst>
              <p:ext uri="{D42A27DB-BD31-4B8C-83A1-F6EECF244321}">
                <p14:modId xmlns:p14="http://schemas.microsoft.com/office/powerpoint/2010/main" val="2174662538"/>
              </p:ext>
            </p:extLst>
          </p:nvPr>
        </p:nvGraphicFramePr>
        <p:xfrm>
          <a:off x="986421" y="2352894"/>
          <a:ext cx="10287840" cy="2524808"/>
        </p:xfrm>
        <a:graphic>
          <a:graphicData uri="http://schemas.openxmlformats.org/drawingml/2006/table">
            <a:tbl>
              <a:tblPr firstRow="1" bandRow="1">
                <a:tableStyleId>{5940675A-B579-460E-94D1-54222C63F5DA}</a:tableStyleId>
              </a:tblPr>
              <a:tblGrid>
                <a:gridCol w="2571960">
                  <a:extLst>
                    <a:ext uri="{9D8B030D-6E8A-4147-A177-3AD203B41FA5}">
                      <a16:colId xmlns:a16="http://schemas.microsoft.com/office/drawing/2014/main" val="951556808"/>
                    </a:ext>
                  </a:extLst>
                </a:gridCol>
                <a:gridCol w="2571960">
                  <a:extLst>
                    <a:ext uri="{9D8B030D-6E8A-4147-A177-3AD203B41FA5}">
                      <a16:colId xmlns:a16="http://schemas.microsoft.com/office/drawing/2014/main" val="2974090201"/>
                    </a:ext>
                  </a:extLst>
                </a:gridCol>
                <a:gridCol w="2571960">
                  <a:extLst>
                    <a:ext uri="{9D8B030D-6E8A-4147-A177-3AD203B41FA5}">
                      <a16:colId xmlns:a16="http://schemas.microsoft.com/office/drawing/2014/main" val="3256929733"/>
                    </a:ext>
                  </a:extLst>
                </a:gridCol>
                <a:gridCol w="2571960">
                  <a:extLst>
                    <a:ext uri="{9D8B030D-6E8A-4147-A177-3AD203B41FA5}">
                      <a16:colId xmlns:a16="http://schemas.microsoft.com/office/drawing/2014/main" val="3504245766"/>
                    </a:ext>
                  </a:extLst>
                </a:gridCol>
              </a:tblGrid>
              <a:tr h="2524808">
                <a:tc>
                  <a:txBody>
                    <a:bodyPr/>
                    <a:lstStyle/>
                    <a:p>
                      <a:r>
                        <a:rPr lang="en-GB" sz="4000" dirty="0">
                          <a:latin typeface="Andika" panose="02000000000000000000" pitchFamily="2" charset="0"/>
                          <a:ea typeface="Andika" panose="02000000000000000000" pitchFamily="2" charset="0"/>
                          <a:cs typeface="Andika" panose="02000000000000000000" pitchFamily="2" charset="0"/>
                        </a:rPr>
                        <a:t>Lucy likes eating </a:t>
                      </a:r>
                    </a:p>
                  </a:txBody>
                  <a:tcPr anchor="ct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3845490148"/>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3.b. Circle the correct picture.</a:t>
            </a:r>
          </a:p>
        </p:txBody>
      </p:sp>
      <p:pic>
        <p:nvPicPr>
          <p:cNvPr id="7" name="Picture 6">
            <a:extLst>
              <a:ext uri="{FF2B5EF4-FFF2-40B4-BE49-F238E27FC236}">
                <a16:creationId xmlns:a16="http://schemas.microsoft.com/office/drawing/2014/main" id="{66D0BB7D-838E-40CE-B640-D1C51AA84DE3}"/>
              </a:ext>
            </a:extLst>
          </p:cNvPr>
          <p:cNvPicPr>
            <a:picLocks noChangeAspect="1"/>
          </p:cNvPicPr>
          <p:nvPr/>
        </p:nvPicPr>
        <p:blipFill>
          <a:blip r:embed="rId4"/>
          <a:stretch>
            <a:fillRect/>
          </a:stretch>
        </p:blipFill>
        <p:spPr>
          <a:xfrm>
            <a:off x="6650068" y="2709762"/>
            <a:ext cx="1648055" cy="1438476"/>
          </a:xfrm>
          <a:prstGeom prst="rect">
            <a:avLst/>
          </a:prstGeom>
        </p:spPr>
      </p:pic>
      <p:pic>
        <p:nvPicPr>
          <p:cNvPr id="9" name="Picture 8">
            <a:extLst>
              <a:ext uri="{FF2B5EF4-FFF2-40B4-BE49-F238E27FC236}">
                <a16:creationId xmlns:a16="http://schemas.microsoft.com/office/drawing/2014/main" id="{5745F891-8F51-4A93-8DAF-A67A8FB780E8}"/>
              </a:ext>
            </a:extLst>
          </p:cNvPr>
          <p:cNvPicPr>
            <a:picLocks noChangeAspect="1"/>
          </p:cNvPicPr>
          <p:nvPr/>
        </p:nvPicPr>
        <p:blipFill>
          <a:blip r:embed="rId5"/>
          <a:stretch>
            <a:fillRect/>
          </a:stretch>
        </p:blipFill>
        <p:spPr>
          <a:xfrm>
            <a:off x="4249768" y="2924602"/>
            <a:ext cx="1362265" cy="1371791"/>
          </a:xfrm>
          <a:prstGeom prst="rect">
            <a:avLst/>
          </a:prstGeom>
        </p:spPr>
      </p:pic>
      <p:pic>
        <p:nvPicPr>
          <p:cNvPr id="23" name="Picture 22">
            <a:extLst>
              <a:ext uri="{FF2B5EF4-FFF2-40B4-BE49-F238E27FC236}">
                <a16:creationId xmlns:a16="http://schemas.microsoft.com/office/drawing/2014/main" id="{1ECE3CFE-99ED-4BDC-8D95-A658BC56EEDF}"/>
              </a:ext>
            </a:extLst>
          </p:cNvPr>
          <p:cNvPicPr>
            <a:picLocks noChangeAspect="1"/>
          </p:cNvPicPr>
          <p:nvPr/>
        </p:nvPicPr>
        <p:blipFill>
          <a:blip r:embed="rId6"/>
          <a:stretch>
            <a:fillRect/>
          </a:stretch>
        </p:blipFill>
        <p:spPr>
          <a:xfrm>
            <a:off x="8866864" y="2890546"/>
            <a:ext cx="1800476" cy="1448002"/>
          </a:xfrm>
          <a:prstGeom prst="rect">
            <a:avLst/>
          </a:prstGeom>
        </p:spPr>
      </p:pic>
      <p:sp>
        <p:nvSpPr>
          <p:cNvPr id="3" name="Oval 2">
            <a:extLst>
              <a:ext uri="{FF2B5EF4-FFF2-40B4-BE49-F238E27FC236}">
                <a16:creationId xmlns:a16="http://schemas.microsoft.com/office/drawing/2014/main" id="{EA69ECFA-3F97-455E-810B-AAE33B9F991D}"/>
              </a:ext>
            </a:extLst>
          </p:cNvPr>
          <p:cNvSpPr/>
          <p:nvPr/>
        </p:nvSpPr>
        <p:spPr>
          <a:xfrm>
            <a:off x="3944427" y="2709762"/>
            <a:ext cx="1899832" cy="1884540"/>
          </a:xfrm>
          <a:prstGeom prst="ellipse">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62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1">
            <a:extLst>
              <a:ext uri="{FF2B5EF4-FFF2-40B4-BE49-F238E27FC236}">
                <a16:creationId xmlns:a16="http://schemas.microsoft.com/office/drawing/2014/main" id="{A3FC967F-432F-4063-994B-A3EEA6925093}"/>
              </a:ext>
            </a:extLst>
          </p:cNvPr>
          <p:cNvGraphicFramePr>
            <a:graphicFrameLocks noGrp="1"/>
          </p:cNvGraphicFramePr>
          <p:nvPr>
            <p:extLst>
              <p:ext uri="{D42A27DB-BD31-4B8C-83A1-F6EECF244321}">
                <p14:modId xmlns:p14="http://schemas.microsoft.com/office/powerpoint/2010/main" val="2851357065"/>
              </p:ext>
            </p:extLst>
          </p:nvPr>
        </p:nvGraphicFramePr>
        <p:xfrm>
          <a:off x="992459" y="2352894"/>
          <a:ext cx="10281802" cy="2529840"/>
        </p:xfrm>
        <a:graphic>
          <a:graphicData uri="http://schemas.openxmlformats.org/drawingml/2006/table">
            <a:tbl>
              <a:tblPr firstRow="1" bandRow="1">
                <a:tableStyleId>{5940675A-B579-460E-94D1-54222C63F5DA}</a:tableStyleId>
              </a:tblPr>
              <a:tblGrid>
                <a:gridCol w="2565922">
                  <a:extLst>
                    <a:ext uri="{9D8B030D-6E8A-4147-A177-3AD203B41FA5}">
                      <a16:colId xmlns:a16="http://schemas.microsoft.com/office/drawing/2014/main" val="951556808"/>
                    </a:ext>
                  </a:extLst>
                </a:gridCol>
                <a:gridCol w="2571960">
                  <a:extLst>
                    <a:ext uri="{9D8B030D-6E8A-4147-A177-3AD203B41FA5}">
                      <a16:colId xmlns:a16="http://schemas.microsoft.com/office/drawing/2014/main" val="2974090201"/>
                    </a:ext>
                  </a:extLst>
                </a:gridCol>
                <a:gridCol w="2571960">
                  <a:extLst>
                    <a:ext uri="{9D8B030D-6E8A-4147-A177-3AD203B41FA5}">
                      <a16:colId xmlns:a16="http://schemas.microsoft.com/office/drawing/2014/main" val="3256929733"/>
                    </a:ext>
                  </a:extLst>
                </a:gridCol>
                <a:gridCol w="2571960">
                  <a:extLst>
                    <a:ext uri="{9D8B030D-6E8A-4147-A177-3AD203B41FA5}">
                      <a16:colId xmlns:a16="http://schemas.microsoft.com/office/drawing/2014/main" val="3504245766"/>
                    </a:ext>
                  </a:extLst>
                </a:gridCol>
              </a:tblGrid>
              <a:tr h="2524808">
                <a:tc>
                  <a:txBody>
                    <a:bodyPr/>
                    <a:lstStyle/>
                    <a:p>
                      <a:r>
                        <a:rPr lang="en-GB" sz="4000" dirty="0">
                          <a:latin typeface="Andika" panose="02000000000000000000" pitchFamily="2" charset="0"/>
                          <a:ea typeface="Andika" panose="02000000000000000000" pitchFamily="2" charset="0"/>
                          <a:cs typeface="Andika" panose="02000000000000000000" pitchFamily="2" charset="0"/>
                        </a:rPr>
                        <a:t>What does Lucy like to read?</a:t>
                      </a:r>
                    </a:p>
                  </a:txBody>
                  <a:tcPr anchor="ct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3845490148"/>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3.c. Circle the correct picture.</a:t>
            </a:r>
          </a:p>
        </p:txBody>
      </p:sp>
      <p:pic>
        <p:nvPicPr>
          <p:cNvPr id="12290" name="Picture 2" descr="Free Story Cliparts, Download Free Story Cliparts png images, Free ClipArts  on Clipart Library">
            <a:extLst>
              <a:ext uri="{FF2B5EF4-FFF2-40B4-BE49-F238E27FC236}">
                <a16:creationId xmlns:a16="http://schemas.microsoft.com/office/drawing/2014/main" id="{3F107F5F-AAD9-44AC-A1D7-F20D7F0985A5}"/>
              </a:ext>
            </a:extLst>
          </p:cNvPr>
          <p:cNvPicPr>
            <a:picLocks noChangeAspect="1" noChangeArrowheads="1"/>
          </p:cNvPicPr>
          <p:nvPr/>
        </p:nvPicPr>
        <p:blipFill>
          <a:blip r:embed="rId4">
            <a:clrChange>
              <a:clrFrom>
                <a:srgbClr val="E9E9E9"/>
              </a:clrFrom>
              <a:clrTo>
                <a:srgbClr val="E9E9E9">
                  <a:alpha val="0"/>
                </a:srgbClr>
              </a:clrTo>
            </a:clrChange>
            <a:extLst>
              <a:ext uri="{28A0092B-C50C-407E-A947-70E740481C1C}">
                <a14:useLocalDpi xmlns:a14="http://schemas.microsoft.com/office/drawing/2010/main" val="0"/>
              </a:ext>
            </a:extLst>
          </a:blip>
          <a:srcRect/>
          <a:stretch>
            <a:fillRect/>
          </a:stretch>
        </p:blipFill>
        <p:spPr bwMode="auto">
          <a:xfrm>
            <a:off x="6272909" y="2671656"/>
            <a:ext cx="2386267" cy="151468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Free Recipe Cliparts, Download Free Recipe Cliparts png images, Free  ClipArts on Clipart Library">
            <a:extLst>
              <a:ext uri="{FF2B5EF4-FFF2-40B4-BE49-F238E27FC236}">
                <a16:creationId xmlns:a16="http://schemas.microsoft.com/office/drawing/2014/main" id="{5D4F3547-FA61-451A-8995-B9FA285D3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0646" y="2656486"/>
            <a:ext cx="2314575" cy="19716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785F3318-CF4E-4576-8209-E4618EF6BCE8}"/>
              </a:ext>
            </a:extLst>
          </p:cNvPr>
          <p:cNvSpPr/>
          <p:nvPr/>
        </p:nvSpPr>
        <p:spPr>
          <a:xfrm>
            <a:off x="6272909" y="2457871"/>
            <a:ext cx="2314575" cy="2089720"/>
          </a:xfrm>
          <a:prstGeom prst="ellipse">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Magazines Clip Art - Royalty Free - GoGraph">
            <a:extLst>
              <a:ext uri="{FF2B5EF4-FFF2-40B4-BE49-F238E27FC236}">
                <a16:creationId xmlns:a16="http://schemas.microsoft.com/office/drawing/2014/main" id="{55AAB836-D6FA-47DD-A077-D48A769662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408"/>
          <a:stretch/>
        </p:blipFill>
        <p:spPr bwMode="auto">
          <a:xfrm>
            <a:off x="9270845" y="2656486"/>
            <a:ext cx="1790700" cy="169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8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1">
            <a:extLst>
              <a:ext uri="{FF2B5EF4-FFF2-40B4-BE49-F238E27FC236}">
                <a16:creationId xmlns:a16="http://schemas.microsoft.com/office/drawing/2014/main" id="{A3FC967F-432F-4063-994B-A3EEA6925093}"/>
              </a:ext>
            </a:extLst>
          </p:cNvPr>
          <p:cNvGraphicFramePr>
            <a:graphicFrameLocks noGrp="1"/>
          </p:cNvGraphicFramePr>
          <p:nvPr>
            <p:extLst>
              <p:ext uri="{D42A27DB-BD31-4B8C-83A1-F6EECF244321}">
                <p14:modId xmlns:p14="http://schemas.microsoft.com/office/powerpoint/2010/main" val="2110891019"/>
              </p:ext>
            </p:extLst>
          </p:nvPr>
        </p:nvGraphicFramePr>
        <p:xfrm>
          <a:off x="775168" y="2330592"/>
          <a:ext cx="10995482" cy="2529840"/>
        </p:xfrm>
        <a:graphic>
          <a:graphicData uri="http://schemas.openxmlformats.org/drawingml/2006/table">
            <a:tbl>
              <a:tblPr firstRow="1" bandRow="1">
                <a:tableStyleId>{5940675A-B579-460E-94D1-54222C63F5DA}</a:tableStyleId>
              </a:tblPr>
              <a:tblGrid>
                <a:gridCol w="2744027">
                  <a:extLst>
                    <a:ext uri="{9D8B030D-6E8A-4147-A177-3AD203B41FA5}">
                      <a16:colId xmlns:a16="http://schemas.microsoft.com/office/drawing/2014/main" val="951556808"/>
                    </a:ext>
                  </a:extLst>
                </a:gridCol>
                <a:gridCol w="2750485">
                  <a:extLst>
                    <a:ext uri="{9D8B030D-6E8A-4147-A177-3AD203B41FA5}">
                      <a16:colId xmlns:a16="http://schemas.microsoft.com/office/drawing/2014/main" val="2974090201"/>
                    </a:ext>
                  </a:extLst>
                </a:gridCol>
                <a:gridCol w="2750485">
                  <a:extLst>
                    <a:ext uri="{9D8B030D-6E8A-4147-A177-3AD203B41FA5}">
                      <a16:colId xmlns:a16="http://schemas.microsoft.com/office/drawing/2014/main" val="3256929733"/>
                    </a:ext>
                  </a:extLst>
                </a:gridCol>
                <a:gridCol w="2750485">
                  <a:extLst>
                    <a:ext uri="{9D8B030D-6E8A-4147-A177-3AD203B41FA5}">
                      <a16:colId xmlns:a16="http://schemas.microsoft.com/office/drawing/2014/main" val="3504245766"/>
                    </a:ext>
                  </a:extLst>
                </a:gridCol>
              </a:tblGrid>
              <a:tr h="2524808">
                <a:tc>
                  <a:txBody>
                    <a:bodyPr/>
                    <a:lstStyle/>
                    <a:p>
                      <a:r>
                        <a:rPr lang="en-GB" sz="4000" dirty="0">
                          <a:latin typeface="Andika" panose="02000000000000000000" pitchFamily="2" charset="0"/>
                          <a:ea typeface="Andika" panose="02000000000000000000" pitchFamily="2" charset="0"/>
                          <a:cs typeface="Andika" panose="02000000000000000000" pitchFamily="2" charset="0"/>
                        </a:rPr>
                        <a:t>At home, she reads books with her </a:t>
                      </a:r>
                    </a:p>
                  </a:txBody>
                  <a:tcPr anchor="ct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3845490148"/>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3.d. Circle the correct picture.</a:t>
            </a:r>
          </a:p>
        </p:txBody>
      </p:sp>
      <p:pic>
        <p:nvPicPr>
          <p:cNvPr id="13314" name="Picture 2" descr="18064 clip art mother and child reading | Public domain vectors">
            <a:extLst>
              <a:ext uri="{FF2B5EF4-FFF2-40B4-BE49-F238E27FC236}">
                <a16:creationId xmlns:a16="http://schemas.microsoft.com/office/drawing/2014/main" id="{45F30629-DB0F-4690-81C7-6A210A443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0994" y="2719232"/>
            <a:ext cx="1523804" cy="167333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ather and Daughter are Reading a Book clipart. Free download transparent  .PNG | Creazilla">
            <a:extLst>
              <a:ext uri="{FF2B5EF4-FFF2-40B4-BE49-F238E27FC236}">
                <a16:creationId xmlns:a16="http://schemas.microsoft.com/office/drawing/2014/main" id="{EDC2B1FE-1447-4EE8-8D6F-0EA9B2A07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050" y="2621443"/>
            <a:ext cx="1732113" cy="17711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rother Sister Reading Books Floor Stock Illustrations – 4 Brother Sister  Reading Books Floor Stock Illustrations, Vectors &amp; Clipart - Dreamstime">
            <a:extLst>
              <a:ext uri="{FF2B5EF4-FFF2-40B4-BE49-F238E27FC236}">
                <a16:creationId xmlns:a16="http://schemas.microsoft.com/office/drawing/2014/main" id="{F3405773-39A1-4636-9FC1-34E7FBAC8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3707" y="249386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5B93A38F-138B-4422-8D0C-7EA7A5197828}"/>
              </a:ext>
            </a:extLst>
          </p:cNvPr>
          <p:cNvSpPr/>
          <p:nvPr/>
        </p:nvSpPr>
        <p:spPr>
          <a:xfrm>
            <a:off x="6472435" y="2558419"/>
            <a:ext cx="2314575" cy="2089720"/>
          </a:xfrm>
          <a:prstGeom prst="ellipse">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29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1">
            <a:extLst>
              <a:ext uri="{FF2B5EF4-FFF2-40B4-BE49-F238E27FC236}">
                <a16:creationId xmlns:a16="http://schemas.microsoft.com/office/drawing/2014/main" id="{A3FC967F-432F-4063-994B-A3EEA6925093}"/>
              </a:ext>
            </a:extLst>
          </p:cNvPr>
          <p:cNvGraphicFramePr>
            <a:graphicFrameLocks noGrp="1"/>
          </p:cNvGraphicFramePr>
          <p:nvPr>
            <p:extLst>
              <p:ext uri="{D42A27DB-BD31-4B8C-83A1-F6EECF244321}">
                <p14:modId xmlns:p14="http://schemas.microsoft.com/office/powerpoint/2010/main" val="2215966197"/>
              </p:ext>
            </p:extLst>
          </p:nvPr>
        </p:nvGraphicFramePr>
        <p:xfrm>
          <a:off x="775168" y="2330592"/>
          <a:ext cx="10995482" cy="2524808"/>
        </p:xfrm>
        <a:graphic>
          <a:graphicData uri="http://schemas.openxmlformats.org/drawingml/2006/table">
            <a:tbl>
              <a:tblPr firstRow="1" bandRow="1">
                <a:tableStyleId>{5940675A-B579-460E-94D1-54222C63F5DA}</a:tableStyleId>
              </a:tblPr>
              <a:tblGrid>
                <a:gridCol w="2744027">
                  <a:extLst>
                    <a:ext uri="{9D8B030D-6E8A-4147-A177-3AD203B41FA5}">
                      <a16:colId xmlns:a16="http://schemas.microsoft.com/office/drawing/2014/main" val="951556808"/>
                    </a:ext>
                  </a:extLst>
                </a:gridCol>
                <a:gridCol w="2750485">
                  <a:extLst>
                    <a:ext uri="{9D8B030D-6E8A-4147-A177-3AD203B41FA5}">
                      <a16:colId xmlns:a16="http://schemas.microsoft.com/office/drawing/2014/main" val="2974090201"/>
                    </a:ext>
                  </a:extLst>
                </a:gridCol>
                <a:gridCol w="2750485">
                  <a:extLst>
                    <a:ext uri="{9D8B030D-6E8A-4147-A177-3AD203B41FA5}">
                      <a16:colId xmlns:a16="http://schemas.microsoft.com/office/drawing/2014/main" val="3256929733"/>
                    </a:ext>
                  </a:extLst>
                </a:gridCol>
                <a:gridCol w="2750485">
                  <a:extLst>
                    <a:ext uri="{9D8B030D-6E8A-4147-A177-3AD203B41FA5}">
                      <a16:colId xmlns:a16="http://schemas.microsoft.com/office/drawing/2014/main" val="3504245766"/>
                    </a:ext>
                  </a:extLst>
                </a:gridCol>
              </a:tblGrid>
              <a:tr h="2524808">
                <a:tc>
                  <a:txBody>
                    <a:bodyPr/>
                    <a:lstStyle/>
                    <a:p>
                      <a:r>
                        <a:rPr lang="en-GB" sz="4000" dirty="0">
                          <a:latin typeface="Andika" panose="02000000000000000000" pitchFamily="2" charset="0"/>
                          <a:ea typeface="Andika" panose="02000000000000000000" pitchFamily="2" charset="0"/>
                          <a:cs typeface="Andika" panose="02000000000000000000" pitchFamily="2" charset="0"/>
                        </a:rPr>
                        <a:t>Tom enjoys </a:t>
                      </a:r>
                    </a:p>
                  </a:txBody>
                  <a:tcPr anchor="ct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3845490148"/>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3.e. Circle the correct picture.</a:t>
            </a:r>
          </a:p>
        </p:txBody>
      </p:sp>
      <p:pic>
        <p:nvPicPr>
          <p:cNvPr id="9" name="Picture 8">
            <a:extLst>
              <a:ext uri="{FF2B5EF4-FFF2-40B4-BE49-F238E27FC236}">
                <a16:creationId xmlns:a16="http://schemas.microsoft.com/office/drawing/2014/main" id="{7A5E248A-94BE-4EBE-87EF-5889536A5623}"/>
              </a:ext>
            </a:extLst>
          </p:cNvPr>
          <p:cNvPicPr>
            <a:picLocks noChangeAspect="1"/>
          </p:cNvPicPr>
          <p:nvPr/>
        </p:nvPicPr>
        <p:blipFill>
          <a:blip r:embed="rId4"/>
          <a:stretch>
            <a:fillRect/>
          </a:stretch>
        </p:blipFill>
        <p:spPr>
          <a:xfrm>
            <a:off x="3719762" y="2909815"/>
            <a:ext cx="1857634" cy="1038370"/>
          </a:xfrm>
          <a:prstGeom prst="rect">
            <a:avLst/>
          </a:prstGeom>
        </p:spPr>
      </p:pic>
      <p:pic>
        <p:nvPicPr>
          <p:cNvPr id="10" name="Picture 9">
            <a:extLst>
              <a:ext uri="{FF2B5EF4-FFF2-40B4-BE49-F238E27FC236}">
                <a16:creationId xmlns:a16="http://schemas.microsoft.com/office/drawing/2014/main" id="{CB964EBB-B074-45AA-B6FD-3CE227DAD46D}"/>
              </a:ext>
            </a:extLst>
          </p:cNvPr>
          <p:cNvPicPr>
            <a:picLocks noChangeAspect="1"/>
          </p:cNvPicPr>
          <p:nvPr/>
        </p:nvPicPr>
        <p:blipFill>
          <a:blip r:embed="rId5"/>
          <a:stretch>
            <a:fillRect/>
          </a:stretch>
        </p:blipFill>
        <p:spPr>
          <a:xfrm>
            <a:off x="6514244" y="2516139"/>
            <a:ext cx="2261765" cy="2063364"/>
          </a:xfrm>
          <a:prstGeom prst="rect">
            <a:avLst/>
          </a:prstGeom>
        </p:spPr>
      </p:pic>
      <p:pic>
        <p:nvPicPr>
          <p:cNvPr id="11" name="Picture 10">
            <a:extLst>
              <a:ext uri="{FF2B5EF4-FFF2-40B4-BE49-F238E27FC236}">
                <a16:creationId xmlns:a16="http://schemas.microsoft.com/office/drawing/2014/main" id="{14C80828-E865-4562-AC03-7478C1B2CC8E}"/>
              </a:ext>
            </a:extLst>
          </p:cNvPr>
          <p:cNvPicPr>
            <a:picLocks noChangeAspect="1"/>
          </p:cNvPicPr>
          <p:nvPr/>
        </p:nvPicPr>
        <p:blipFill>
          <a:blip r:embed="rId6"/>
          <a:stretch>
            <a:fillRect/>
          </a:stretch>
        </p:blipFill>
        <p:spPr>
          <a:xfrm>
            <a:off x="9235303" y="2421154"/>
            <a:ext cx="2181529" cy="1838582"/>
          </a:xfrm>
          <a:prstGeom prst="rect">
            <a:avLst/>
          </a:prstGeom>
        </p:spPr>
      </p:pic>
      <p:sp>
        <p:nvSpPr>
          <p:cNvPr id="12" name="Oval 11">
            <a:extLst>
              <a:ext uri="{FF2B5EF4-FFF2-40B4-BE49-F238E27FC236}">
                <a16:creationId xmlns:a16="http://schemas.microsoft.com/office/drawing/2014/main" id="{F5CB8142-C054-4117-A611-F4608C92C371}"/>
              </a:ext>
            </a:extLst>
          </p:cNvPr>
          <p:cNvSpPr/>
          <p:nvPr/>
        </p:nvSpPr>
        <p:spPr>
          <a:xfrm>
            <a:off x="6472435" y="2548136"/>
            <a:ext cx="2314575" cy="2089720"/>
          </a:xfrm>
          <a:prstGeom prst="ellipse">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1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1">
            <a:extLst>
              <a:ext uri="{FF2B5EF4-FFF2-40B4-BE49-F238E27FC236}">
                <a16:creationId xmlns:a16="http://schemas.microsoft.com/office/drawing/2014/main" id="{A3FC967F-432F-4063-994B-A3EEA6925093}"/>
              </a:ext>
            </a:extLst>
          </p:cNvPr>
          <p:cNvGraphicFramePr>
            <a:graphicFrameLocks noGrp="1"/>
          </p:cNvGraphicFramePr>
          <p:nvPr>
            <p:extLst>
              <p:ext uri="{D42A27DB-BD31-4B8C-83A1-F6EECF244321}">
                <p14:modId xmlns:p14="http://schemas.microsoft.com/office/powerpoint/2010/main" val="1874203141"/>
              </p:ext>
            </p:extLst>
          </p:nvPr>
        </p:nvGraphicFramePr>
        <p:xfrm>
          <a:off x="172003" y="2330592"/>
          <a:ext cx="11598648" cy="3139440"/>
        </p:xfrm>
        <a:graphic>
          <a:graphicData uri="http://schemas.openxmlformats.org/drawingml/2006/table">
            <a:tbl>
              <a:tblPr firstRow="1" bandRow="1">
                <a:tableStyleId>{5940675A-B579-460E-94D1-54222C63F5DA}</a:tableStyleId>
              </a:tblPr>
              <a:tblGrid>
                <a:gridCol w="3519051">
                  <a:extLst>
                    <a:ext uri="{9D8B030D-6E8A-4147-A177-3AD203B41FA5}">
                      <a16:colId xmlns:a16="http://schemas.microsoft.com/office/drawing/2014/main" val="951556808"/>
                    </a:ext>
                  </a:extLst>
                </a:gridCol>
                <a:gridCol w="2687444">
                  <a:extLst>
                    <a:ext uri="{9D8B030D-6E8A-4147-A177-3AD203B41FA5}">
                      <a16:colId xmlns:a16="http://schemas.microsoft.com/office/drawing/2014/main" val="2974090201"/>
                    </a:ext>
                  </a:extLst>
                </a:gridCol>
                <a:gridCol w="2490788">
                  <a:extLst>
                    <a:ext uri="{9D8B030D-6E8A-4147-A177-3AD203B41FA5}">
                      <a16:colId xmlns:a16="http://schemas.microsoft.com/office/drawing/2014/main" val="3256929733"/>
                    </a:ext>
                  </a:extLst>
                </a:gridCol>
                <a:gridCol w="2901365">
                  <a:extLst>
                    <a:ext uri="{9D8B030D-6E8A-4147-A177-3AD203B41FA5}">
                      <a16:colId xmlns:a16="http://schemas.microsoft.com/office/drawing/2014/main" val="3504245766"/>
                    </a:ext>
                  </a:extLst>
                </a:gridCol>
              </a:tblGrid>
              <a:tr h="2524808">
                <a:tc>
                  <a:txBody>
                    <a:bodyPr/>
                    <a:lstStyle/>
                    <a:p>
                      <a:r>
                        <a:rPr lang="en-GB" sz="4000" dirty="0">
                          <a:latin typeface="Andika" panose="02000000000000000000" pitchFamily="2" charset="0"/>
                          <a:ea typeface="Andika" panose="02000000000000000000" pitchFamily="2" charset="0"/>
                          <a:cs typeface="Andika" panose="02000000000000000000" pitchFamily="2" charset="0"/>
                        </a:rPr>
                        <a:t>Which of these foods do Lucy and Tom </a:t>
                      </a:r>
                      <a:r>
                        <a:rPr lang="en-GB" sz="4000" b="1" i="0" dirty="0">
                          <a:latin typeface="Andika" panose="02000000000000000000" pitchFamily="2" charset="0"/>
                          <a:ea typeface="Andika" panose="02000000000000000000" pitchFamily="2" charset="0"/>
                          <a:cs typeface="Andika" panose="02000000000000000000" pitchFamily="2" charset="0"/>
                        </a:rPr>
                        <a:t>both</a:t>
                      </a:r>
                      <a:r>
                        <a:rPr lang="en-GB" sz="4000" dirty="0">
                          <a:latin typeface="Andika" panose="02000000000000000000" pitchFamily="2" charset="0"/>
                          <a:ea typeface="Andika" panose="02000000000000000000" pitchFamily="2" charset="0"/>
                          <a:cs typeface="Andika" panose="02000000000000000000" pitchFamily="2" charset="0"/>
                        </a:rPr>
                        <a:t> like to eat?</a:t>
                      </a:r>
                    </a:p>
                  </a:txBody>
                  <a:tcPr anchor="ct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endParaRPr lang="en-GB" sz="40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3845490148"/>
                  </a:ext>
                </a:extLst>
              </a:tr>
            </a:tbl>
          </a:graphicData>
        </a:graphic>
      </p:graphicFrame>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515600"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3.f. Circle the correct picture.</a:t>
            </a:r>
          </a:p>
        </p:txBody>
      </p:sp>
      <p:pic>
        <p:nvPicPr>
          <p:cNvPr id="12" name="Picture 11">
            <a:extLst>
              <a:ext uri="{FF2B5EF4-FFF2-40B4-BE49-F238E27FC236}">
                <a16:creationId xmlns:a16="http://schemas.microsoft.com/office/drawing/2014/main" id="{73FE2EA3-EF65-43F1-BFA9-7A1A43952878}"/>
              </a:ext>
            </a:extLst>
          </p:cNvPr>
          <p:cNvPicPr>
            <a:picLocks noChangeAspect="1"/>
          </p:cNvPicPr>
          <p:nvPr/>
        </p:nvPicPr>
        <p:blipFill>
          <a:blip r:embed="rId4"/>
          <a:stretch>
            <a:fillRect/>
          </a:stretch>
        </p:blipFill>
        <p:spPr>
          <a:xfrm>
            <a:off x="3835290" y="2616522"/>
            <a:ext cx="2306658" cy="1855090"/>
          </a:xfrm>
          <a:prstGeom prst="rect">
            <a:avLst/>
          </a:prstGeom>
        </p:spPr>
      </p:pic>
      <p:pic>
        <p:nvPicPr>
          <p:cNvPr id="13" name="Picture 12">
            <a:extLst>
              <a:ext uri="{FF2B5EF4-FFF2-40B4-BE49-F238E27FC236}">
                <a16:creationId xmlns:a16="http://schemas.microsoft.com/office/drawing/2014/main" id="{8432D701-1641-44F6-BFA4-5A5CADC2E41B}"/>
              </a:ext>
            </a:extLst>
          </p:cNvPr>
          <p:cNvPicPr>
            <a:picLocks noChangeAspect="1"/>
          </p:cNvPicPr>
          <p:nvPr/>
        </p:nvPicPr>
        <p:blipFill>
          <a:blip r:embed="rId5"/>
          <a:stretch>
            <a:fillRect/>
          </a:stretch>
        </p:blipFill>
        <p:spPr>
          <a:xfrm>
            <a:off x="6650068" y="2709761"/>
            <a:ext cx="2056902" cy="1795331"/>
          </a:xfrm>
          <a:prstGeom prst="rect">
            <a:avLst/>
          </a:prstGeom>
        </p:spPr>
      </p:pic>
      <p:pic>
        <p:nvPicPr>
          <p:cNvPr id="14" name="Picture 13">
            <a:extLst>
              <a:ext uri="{FF2B5EF4-FFF2-40B4-BE49-F238E27FC236}">
                <a16:creationId xmlns:a16="http://schemas.microsoft.com/office/drawing/2014/main" id="{5508ED76-4A2A-461D-858E-454E88D7B1B3}"/>
              </a:ext>
            </a:extLst>
          </p:cNvPr>
          <p:cNvPicPr>
            <a:picLocks noChangeAspect="1"/>
          </p:cNvPicPr>
          <p:nvPr/>
        </p:nvPicPr>
        <p:blipFill>
          <a:blip r:embed="rId6"/>
          <a:stretch>
            <a:fillRect/>
          </a:stretch>
        </p:blipFill>
        <p:spPr>
          <a:xfrm>
            <a:off x="9289787" y="2709761"/>
            <a:ext cx="1939513" cy="1953076"/>
          </a:xfrm>
          <a:prstGeom prst="rect">
            <a:avLst/>
          </a:prstGeom>
        </p:spPr>
      </p:pic>
      <p:sp>
        <p:nvSpPr>
          <p:cNvPr id="9" name="Oval 8">
            <a:extLst>
              <a:ext uri="{FF2B5EF4-FFF2-40B4-BE49-F238E27FC236}">
                <a16:creationId xmlns:a16="http://schemas.microsoft.com/office/drawing/2014/main" id="{DD8D1231-FFF7-4F98-B6C1-06477B82B566}"/>
              </a:ext>
            </a:extLst>
          </p:cNvPr>
          <p:cNvSpPr/>
          <p:nvPr/>
        </p:nvSpPr>
        <p:spPr>
          <a:xfrm>
            <a:off x="3835290" y="2709761"/>
            <a:ext cx="2314575" cy="2089720"/>
          </a:xfrm>
          <a:prstGeom prst="ellipse">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0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4A40B4E9-C05A-464D-951D-7DD8BEA7D18E}"/>
              </a:ext>
            </a:extLst>
          </p:cNvPr>
          <p:cNvSpPr>
            <a:spLocks noGrp="1"/>
          </p:cNvSpPr>
          <p:nvPr>
            <p:ph idx="1"/>
          </p:nvPr>
        </p:nvSpPr>
        <p:spPr>
          <a:xfrm>
            <a:off x="611551" y="380364"/>
            <a:ext cx="5377981" cy="2692763"/>
          </a:xfrm>
        </p:spPr>
        <p:txBody>
          <a:bodyPr/>
          <a:lstStyle/>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What do the members of your family like doing in their free time?</a:t>
            </a:r>
          </a:p>
        </p:txBody>
      </p:sp>
      <p:grpSp>
        <p:nvGrpSpPr>
          <p:cNvPr id="9" name="Group 8">
            <a:extLst>
              <a:ext uri="{FF2B5EF4-FFF2-40B4-BE49-F238E27FC236}">
                <a16:creationId xmlns:a16="http://schemas.microsoft.com/office/drawing/2014/main" id="{B9DF6780-2778-481D-B7CE-A21ACB7BC1CD}"/>
              </a:ext>
            </a:extLst>
          </p:cNvPr>
          <p:cNvGrpSpPr/>
          <p:nvPr/>
        </p:nvGrpSpPr>
        <p:grpSpPr>
          <a:xfrm>
            <a:off x="6295768" y="847492"/>
            <a:ext cx="4693005" cy="4916372"/>
            <a:chOff x="6246341" y="1293540"/>
            <a:chExt cx="4693005" cy="4916372"/>
          </a:xfrm>
        </p:grpSpPr>
        <p:sp>
          <p:nvSpPr>
            <p:cNvPr id="2" name="Rectangle: Folded Corner 1">
              <a:extLst>
                <a:ext uri="{FF2B5EF4-FFF2-40B4-BE49-F238E27FC236}">
                  <a16:creationId xmlns:a16="http://schemas.microsoft.com/office/drawing/2014/main" id="{E4D0C85F-CF39-4749-B3BB-510B7E4B2AA8}"/>
                </a:ext>
              </a:extLst>
            </p:cNvPr>
            <p:cNvSpPr/>
            <p:nvPr/>
          </p:nvSpPr>
          <p:spPr>
            <a:xfrm>
              <a:off x="6276552" y="1293540"/>
              <a:ext cx="4662794" cy="487308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5779104-527E-405F-8B73-71F4AA70F164}"/>
                </a:ext>
              </a:extLst>
            </p:cNvPr>
            <p:cNvSpPr/>
            <p:nvPr/>
          </p:nvSpPr>
          <p:spPr>
            <a:xfrm>
              <a:off x="6652704" y="1449659"/>
              <a:ext cx="981359"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Dad</a:t>
              </a:r>
            </a:p>
          </p:txBody>
        </p:sp>
        <p:sp>
          <p:nvSpPr>
            <p:cNvPr id="13" name="Rectangle 12">
              <a:extLst>
                <a:ext uri="{FF2B5EF4-FFF2-40B4-BE49-F238E27FC236}">
                  <a16:creationId xmlns:a16="http://schemas.microsoft.com/office/drawing/2014/main" id="{C5FF59A0-FACD-44E7-B33F-E68F0C752E7A}"/>
                </a:ext>
              </a:extLst>
            </p:cNvPr>
            <p:cNvSpPr/>
            <p:nvPr/>
          </p:nvSpPr>
          <p:spPr>
            <a:xfrm>
              <a:off x="6510837" y="2263140"/>
              <a:ext cx="1265091"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Mum</a:t>
              </a:r>
              <a:endParaRPr lang="en-US" sz="3600" b="0" cap="none" spc="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endParaRPr>
            </a:p>
          </p:txBody>
        </p:sp>
        <p:sp>
          <p:nvSpPr>
            <p:cNvPr id="14" name="Rectangle 13">
              <a:extLst>
                <a:ext uri="{FF2B5EF4-FFF2-40B4-BE49-F238E27FC236}">
                  <a16:creationId xmlns:a16="http://schemas.microsoft.com/office/drawing/2014/main" id="{5DE4C7DC-278E-4BBC-9399-294E811301CC}"/>
                </a:ext>
              </a:extLst>
            </p:cNvPr>
            <p:cNvSpPr/>
            <p:nvPr/>
          </p:nvSpPr>
          <p:spPr>
            <a:xfrm>
              <a:off x="6344723" y="3263786"/>
              <a:ext cx="1794082"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brother</a:t>
              </a:r>
              <a:endParaRPr lang="en-US" sz="3600" b="0" cap="none" spc="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endParaRPr>
            </a:p>
          </p:txBody>
        </p:sp>
        <p:sp>
          <p:nvSpPr>
            <p:cNvPr id="15" name="Rectangle 14">
              <a:extLst>
                <a:ext uri="{FF2B5EF4-FFF2-40B4-BE49-F238E27FC236}">
                  <a16:creationId xmlns:a16="http://schemas.microsoft.com/office/drawing/2014/main" id="{77F33F2A-F33A-47B7-9738-23A294D6271C}"/>
                </a:ext>
              </a:extLst>
            </p:cNvPr>
            <p:cNvSpPr/>
            <p:nvPr/>
          </p:nvSpPr>
          <p:spPr>
            <a:xfrm>
              <a:off x="6422675" y="4233385"/>
              <a:ext cx="1351652"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sister</a:t>
              </a:r>
              <a:endParaRPr lang="en-US" sz="3600" b="0" cap="none" spc="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endParaRPr>
            </a:p>
          </p:txBody>
        </p:sp>
        <p:sp>
          <p:nvSpPr>
            <p:cNvPr id="16" name="Rectangle 15">
              <a:extLst>
                <a:ext uri="{FF2B5EF4-FFF2-40B4-BE49-F238E27FC236}">
                  <a16:creationId xmlns:a16="http://schemas.microsoft.com/office/drawing/2014/main" id="{52224FD1-3F3E-4BE0-9A26-77A92E03DC60}"/>
                </a:ext>
              </a:extLst>
            </p:cNvPr>
            <p:cNvSpPr/>
            <p:nvPr/>
          </p:nvSpPr>
          <p:spPr>
            <a:xfrm>
              <a:off x="6246341" y="5009583"/>
              <a:ext cx="1794082" cy="1200329"/>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Nanna Rita</a:t>
              </a:r>
              <a:endParaRPr lang="en-US" sz="3600" b="0" cap="none" spc="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endParaRPr>
            </a:p>
          </p:txBody>
        </p:sp>
        <p:cxnSp>
          <p:nvCxnSpPr>
            <p:cNvPr id="5" name="Straight Connector 4">
              <a:extLst>
                <a:ext uri="{FF2B5EF4-FFF2-40B4-BE49-F238E27FC236}">
                  <a16:creationId xmlns:a16="http://schemas.microsoft.com/office/drawing/2014/main" id="{75FB903F-041F-4F5B-89AE-E2BC84B79E00}"/>
                </a:ext>
              </a:extLst>
            </p:cNvPr>
            <p:cNvCxnSpPr/>
            <p:nvPr/>
          </p:nvCxnSpPr>
          <p:spPr>
            <a:xfrm>
              <a:off x="6344723" y="2095990"/>
              <a:ext cx="4279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A127B4-D4E3-43EF-A6FF-3A42D238F347}"/>
                </a:ext>
              </a:extLst>
            </p:cNvPr>
            <p:cNvCxnSpPr/>
            <p:nvPr/>
          </p:nvCxnSpPr>
          <p:spPr>
            <a:xfrm>
              <a:off x="6344723" y="3072777"/>
              <a:ext cx="4279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E8C757-7A06-4554-B302-014BF95930EC}"/>
                </a:ext>
              </a:extLst>
            </p:cNvPr>
            <p:cNvCxnSpPr/>
            <p:nvPr/>
          </p:nvCxnSpPr>
          <p:spPr>
            <a:xfrm>
              <a:off x="6422675" y="4094973"/>
              <a:ext cx="4279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7FB24F-3518-42D6-9B17-3B79EC87E9F6}"/>
                </a:ext>
              </a:extLst>
            </p:cNvPr>
            <p:cNvCxnSpPr/>
            <p:nvPr/>
          </p:nvCxnSpPr>
          <p:spPr>
            <a:xfrm>
              <a:off x="6422675" y="5009583"/>
              <a:ext cx="4279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AAD510-4F21-4473-9B32-D6E022894B64}"/>
                </a:ext>
              </a:extLst>
            </p:cNvPr>
            <p:cNvCxnSpPr>
              <a:cxnSpLocks/>
            </p:cNvCxnSpPr>
            <p:nvPr/>
          </p:nvCxnSpPr>
          <p:spPr>
            <a:xfrm>
              <a:off x="8289325" y="1407624"/>
              <a:ext cx="0" cy="4591732"/>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8A5D9DF-2272-4640-89BA-C3C12B80E186}"/>
                </a:ext>
              </a:extLst>
            </p:cNvPr>
            <p:cNvSpPr/>
            <p:nvPr/>
          </p:nvSpPr>
          <p:spPr>
            <a:xfrm>
              <a:off x="8319537" y="1495914"/>
              <a:ext cx="2180567"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play football</a:t>
              </a:r>
              <a:endParaRPr lang="en-US" sz="2400" b="0" cap="none" spc="0" dirty="0">
                <a:ln w="0"/>
                <a:solidFill>
                  <a:schemeClr val="tx1"/>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endParaRPr>
            </a:p>
          </p:txBody>
        </p:sp>
      </p:grpSp>
      <p:pic>
        <p:nvPicPr>
          <p:cNvPr id="14338" name="Picture 2" descr="Yellow Pencil Clipart Free PNG Image｜Illustoon">
            <a:extLst>
              <a:ext uri="{FF2B5EF4-FFF2-40B4-BE49-F238E27FC236}">
                <a16:creationId xmlns:a16="http://schemas.microsoft.com/office/drawing/2014/main" id="{422D6C20-96AA-421B-AF71-1628B7FC63F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11" b="6850"/>
          <a:stretch/>
        </p:blipFill>
        <p:spPr bwMode="auto">
          <a:xfrm>
            <a:off x="10544290" y="404117"/>
            <a:ext cx="1200909" cy="1114917"/>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23880AF3-AD01-4EAB-864A-7216DF25F3C3}"/>
              </a:ext>
            </a:extLst>
          </p:cNvPr>
          <p:cNvSpPr/>
          <p:nvPr/>
        </p:nvSpPr>
        <p:spPr>
          <a:xfrm>
            <a:off x="678097" y="3098969"/>
            <a:ext cx="4215161" cy="1409015"/>
          </a:xfrm>
          <a:prstGeom prst="wedgeRoundRectCallout">
            <a:avLst>
              <a:gd name="adj1" fmla="val 56151"/>
              <a:gd name="adj2" fmla="val -2693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latin typeface="MV Boli" panose="02000500030200090000" pitchFamily="2" charset="0"/>
                <a:cs typeface="MV Boli" panose="02000500030200090000" pitchFamily="2" charset="0"/>
              </a:rPr>
              <a:t>What do you do in your free time?</a:t>
            </a:r>
          </a:p>
        </p:txBody>
      </p:sp>
      <p:sp>
        <p:nvSpPr>
          <p:cNvPr id="28" name="Speech Bubble: Rectangle with Corners Rounded 27">
            <a:extLst>
              <a:ext uri="{FF2B5EF4-FFF2-40B4-BE49-F238E27FC236}">
                <a16:creationId xmlns:a16="http://schemas.microsoft.com/office/drawing/2014/main" id="{266FDC48-3A32-4EC3-9168-071276C058C1}"/>
              </a:ext>
            </a:extLst>
          </p:cNvPr>
          <p:cNvSpPr/>
          <p:nvPr/>
        </p:nvSpPr>
        <p:spPr>
          <a:xfrm>
            <a:off x="1546393" y="4621667"/>
            <a:ext cx="4215161" cy="1409015"/>
          </a:xfrm>
          <a:prstGeom prst="wedgeRoundRectCallout">
            <a:avLst>
              <a:gd name="adj1" fmla="val -57341"/>
              <a:gd name="adj2" fmla="val -239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MV Boli" panose="02000500030200090000" pitchFamily="2" charset="0"/>
                <a:cs typeface="MV Boli" panose="02000500030200090000" pitchFamily="2" charset="0"/>
              </a:rPr>
              <a:t>What are your hobbies?</a:t>
            </a:r>
          </a:p>
        </p:txBody>
      </p:sp>
    </p:spTree>
    <p:extLst>
      <p:ext uri="{BB962C8B-B14F-4D97-AF65-F5344CB8AC3E}">
        <p14:creationId xmlns:p14="http://schemas.microsoft.com/office/powerpoint/2010/main" val="310677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364" y="6424477"/>
            <a:ext cx="1483624" cy="425258"/>
          </a:xfrm>
          <a:prstGeom prst="rect">
            <a:avLst/>
          </a:prstGeom>
        </p:spPr>
      </p:pic>
      <p:pic>
        <p:nvPicPr>
          <p:cNvPr id="1026" name="Picture 2" descr="Headphones Listening Vector SVG Icon - SVG Repo">
            <a:extLst>
              <a:ext uri="{FF2B5EF4-FFF2-40B4-BE49-F238E27FC236}">
                <a16:creationId xmlns:a16="http://schemas.microsoft.com/office/drawing/2014/main" id="{61C278D9-0103-4A52-9EC7-1DE4E7716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43" y="592281"/>
            <a:ext cx="960561" cy="960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ding - Free people icons">
            <a:extLst>
              <a:ext uri="{FF2B5EF4-FFF2-40B4-BE49-F238E27FC236}">
                <a16:creationId xmlns:a16="http://schemas.microsoft.com/office/drawing/2014/main" id="{0B48D63C-6C68-484F-8008-D9F6B0054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89" y="1727504"/>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tverde Library is Now Offering Curbside Pickup and Drop Off - Town of  Montverde">
            <a:extLst>
              <a:ext uri="{FF2B5EF4-FFF2-40B4-BE49-F238E27FC236}">
                <a16:creationId xmlns:a16="http://schemas.microsoft.com/office/drawing/2014/main" id="{2B780D47-2BA8-4761-9E46-6243F2B88889}"/>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77014" y="2863855"/>
            <a:ext cx="1038945" cy="10896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urlingham Academy &gt; Useful Links &gt; SEND &gt; SEND Provision">
            <a:extLst>
              <a:ext uri="{FF2B5EF4-FFF2-40B4-BE49-F238E27FC236}">
                <a16:creationId xmlns:a16="http://schemas.microsoft.com/office/drawing/2014/main" id="{591ECFBB-00CA-469E-B123-6669C9500F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080" y="5295125"/>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eaking - Free people icons">
            <a:extLst>
              <a:ext uri="{FF2B5EF4-FFF2-40B4-BE49-F238E27FC236}">
                <a16:creationId xmlns:a16="http://schemas.microsoft.com/office/drawing/2014/main" id="{629179F6-2DC3-4D3B-8A48-0AF70AE7AE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889" y="4081518"/>
            <a:ext cx="1038945" cy="10389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CDDD64-0628-40AD-AD0C-AF681282AB55}"/>
              </a:ext>
            </a:extLst>
          </p:cNvPr>
          <p:cNvSpPr txBox="1"/>
          <p:nvPr/>
        </p:nvSpPr>
        <p:spPr>
          <a:xfrm>
            <a:off x="1683834" y="374466"/>
            <a:ext cx="9999025" cy="1446550"/>
          </a:xfrm>
          <a:prstGeom prst="rect">
            <a:avLst/>
          </a:prstGeom>
          <a:noFill/>
        </p:spPr>
        <p:txBody>
          <a:bodyPr wrap="square" rtlCol="0">
            <a:spAutoFit/>
          </a:bodyPr>
          <a:lstStyle/>
          <a:p>
            <a:r>
              <a:rPr lang="en-GB" sz="4400" dirty="0">
                <a:solidFill>
                  <a:schemeClr val="accent1">
                    <a:lumMod val="75000"/>
                  </a:schemeClr>
                </a:solidFill>
                <a:latin typeface="Aharoni" panose="02010803020104030203" pitchFamily="2" charset="-79"/>
                <a:ea typeface="Andika" panose="02000000000000000000" pitchFamily="2" charset="0"/>
                <a:cs typeface="Aharoni" panose="02010803020104030203" pitchFamily="2" charset="-79"/>
              </a:rPr>
              <a:t>Listen to</a:t>
            </a:r>
            <a:r>
              <a:rPr lang="en-GB" sz="4400" dirty="0">
                <a:latin typeface="Andika" panose="02000000000000000000" pitchFamily="2" charset="0"/>
                <a:ea typeface="Andika" panose="02000000000000000000" pitchFamily="2" charset="0"/>
                <a:cs typeface="Andika" panose="02000000000000000000" pitchFamily="2" charset="0"/>
              </a:rPr>
              <a:t> </a:t>
            </a:r>
            <a:r>
              <a:rPr lang="en-GB" sz="3200" dirty="0">
                <a:latin typeface="Andika" panose="02000000000000000000" pitchFamily="2" charset="0"/>
                <a:ea typeface="Andika" panose="02000000000000000000" pitchFamily="2" charset="0"/>
                <a:cs typeface="Andika" panose="02000000000000000000" pitchFamily="2" charset="0"/>
              </a:rPr>
              <a:t>some children talking about their </a:t>
            </a:r>
            <a:r>
              <a:rPr lang="en-GB" sz="4400" dirty="0">
                <a:solidFill>
                  <a:srgbClr val="00B050"/>
                </a:solidFill>
                <a:latin typeface="Aharoni" panose="02010803020104030203" pitchFamily="2" charset="-79"/>
                <a:ea typeface="Andika" panose="02000000000000000000" pitchFamily="2" charset="0"/>
                <a:cs typeface="Aharoni" panose="02010803020104030203" pitchFamily="2" charset="-79"/>
              </a:rPr>
              <a:t>hobbies.</a:t>
            </a:r>
          </a:p>
        </p:txBody>
      </p:sp>
      <p:sp>
        <p:nvSpPr>
          <p:cNvPr id="18" name="TextBox 17">
            <a:extLst>
              <a:ext uri="{FF2B5EF4-FFF2-40B4-BE49-F238E27FC236}">
                <a16:creationId xmlns:a16="http://schemas.microsoft.com/office/drawing/2014/main" id="{11518BAE-E875-483C-963D-5D3950BA1193}"/>
              </a:ext>
            </a:extLst>
          </p:cNvPr>
          <p:cNvSpPr txBox="1"/>
          <p:nvPr/>
        </p:nvSpPr>
        <p:spPr>
          <a:xfrm>
            <a:off x="1715959" y="1661701"/>
            <a:ext cx="9535297" cy="1261884"/>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Read</a:t>
            </a:r>
            <a:r>
              <a:rPr lang="en-GB" sz="3200" dirty="0">
                <a:latin typeface="Andika" panose="02000000000000000000" pitchFamily="2" charset="0"/>
                <a:ea typeface="Andika" panose="02000000000000000000" pitchFamily="2" charset="0"/>
                <a:cs typeface="Andika" panose="02000000000000000000" pitchFamily="2" charset="0"/>
              </a:rPr>
              <a:t> a table and read </a:t>
            </a:r>
            <a:r>
              <a:rPr lang="en-GB" sz="4400" dirty="0">
                <a:solidFill>
                  <a:srgbClr val="CC66FF"/>
                </a:solidFill>
                <a:latin typeface="Aharoni" panose="02010803020104030203" pitchFamily="2" charset="-79"/>
                <a:ea typeface="Andika" panose="02000000000000000000" pitchFamily="2" charset="0"/>
                <a:cs typeface="Aharoni" panose="02010803020104030203" pitchFamily="2" charset="-79"/>
              </a:rPr>
              <a:t>posters</a:t>
            </a:r>
            <a:r>
              <a:rPr lang="en-GB" sz="3200" dirty="0">
                <a:latin typeface="Andika" panose="02000000000000000000" pitchFamily="2" charset="0"/>
                <a:ea typeface="Andika" panose="02000000000000000000" pitchFamily="2" charset="0"/>
                <a:cs typeface="Andika" panose="02000000000000000000" pitchFamily="2" charset="0"/>
              </a:rPr>
              <a:t> about after school activities.</a:t>
            </a:r>
          </a:p>
        </p:txBody>
      </p:sp>
      <p:sp>
        <p:nvSpPr>
          <p:cNvPr id="19" name="TextBox 18">
            <a:extLst>
              <a:ext uri="{FF2B5EF4-FFF2-40B4-BE49-F238E27FC236}">
                <a16:creationId xmlns:a16="http://schemas.microsoft.com/office/drawing/2014/main" id="{2F723DD9-10DD-42C5-9958-EA9548BB0D7D}"/>
              </a:ext>
            </a:extLst>
          </p:cNvPr>
          <p:cNvSpPr txBox="1"/>
          <p:nvPr/>
        </p:nvSpPr>
        <p:spPr>
          <a:xfrm>
            <a:off x="1683834" y="3002657"/>
            <a:ext cx="10627850" cy="769441"/>
          </a:xfrm>
          <a:prstGeom prst="rect">
            <a:avLst/>
          </a:prstGeom>
          <a:noFill/>
        </p:spPr>
        <p:txBody>
          <a:bodyPr wrap="square" rtlCol="0">
            <a:spAutoFit/>
          </a:bodyPr>
          <a:lstStyle/>
          <a:p>
            <a:r>
              <a:rPr lang="en-GB" sz="4400" dirty="0">
                <a:solidFill>
                  <a:srgbClr val="FF0000"/>
                </a:solidFill>
                <a:latin typeface="Aharoni" panose="02010803020104030203" pitchFamily="2" charset="-79"/>
                <a:ea typeface="Andika" panose="02000000000000000000" pitchFamily="2" charset="0"/>
                <a:cs typeface="Aharoni" panose="02010803020104030203" pitchFamily="2" charset="-79"/>
              </a:rPr>
              <a:t>Respond</a:t>
            </a:r>
            <a:r>
              <a:rPr lang="en-GB" sz="3200" dirty="0">
                <a:latin typeface="Andika" panose="02000000000000000000" pitchFamily="2" charset="0"/>
                <a:ea typeface="Andika" panose="02000000000000000000" pitchFamily="2" charset="0"/>
                <a:cs typeface="Andika" panose="02000000000000000000" pitchFamily="2" charset="0"/>
              </a:rPr>
              <a:t> to a </a:t>
            </a:r>
            <a:r>
              <a:rPr lang="en-GB" sz="4400" dirty="0">
                <a:solidFill>
                  <a:srgbClr val="00B0F0"/>
                </a:solidFill>
                <a:latin typeface="Aharoni" panose="02010803020104030203" pitchFamily="2" charset="-79"/>
                <a:ea typeface="Andika" panose="02000000000000000000" pitchFamily="2" charset="0"/>
                <a:cs typeface="Aharoni" panose="02010803020104030203" pitchFamily="2" charset="-79"/>
              </a:rPr>
              <a:t>story</a:t>
            </a:r>
            <a:r>
              <a:rPr lang="en-GB" sz="3200" dirty="0">
                <a:latin typeface="Andika" panose="02000000000000000000" pitchFamily="2" charset="0"/>
                <a:ea typeface="Andika" panose="02000000000000000000" pitchFamily="2" charset="0"/>
                <a:cs typeface="Andika" panose="02000000000000000000" pitchFamily="2" charset="0"/>
              </a:rPr>
              <a:t> about an interesting hobby.</a:t>
            </a:r>
          </a:p>
        </p:txBody>
      </p:sp>
      <p:sp>
        <p:nvSpPr>
          <p:cNvPr id="20" name="TextBox 19">
            <a:extLst>
              <a:ext uri="{FF2B5EF4-FFF2-40B4-BE49-F238E27FC236}">
                <a16:creationId xmlns:a16="http://schemas.microsoft.com/office/drawing/2014/main" id="{6F64D10C-62FF-4ECC-8936-AB1E9AF9221C}"/>
              </a:ext>
            </a:extLst>
          </p:cNvPr>
          <p:cNvSpPr txBox="1"/>
          <p:nvPr/>
        </p:nvSpPr>
        <p:spPr>
          <a:xfrm>
            <a:off x="1775805" y="3877715"/>
            <a:ext cx="9999025" cy="1446550"/>
          </a:xfrm>
          <a:prstGeom prst="rect">
            <a:avLst/>
          </a:prstGeom>
          <a:noFill/>
        </p:spPr>
        <p:txBody>
          <a:bodyPr wrap="square" rtlCol="0">
            <a:spAutoFit/>
          </a:bodyPr>
          <a:lstStyle/>
          <a:p>
            <a:r>
              <a:rPr lang="en-GB" sz="4400" dirty="0">
                <a:solidFill>
                  <a:srgbClr val="CC66FF"/>
                </a:solidFill>
                <a:latin typeface="Aharoni" panose="02010803020104030203" pitchFamily="2" charset="-79"/>
                <a:ea typeface="Andika" panose="02000000000000000000" pitchFamily="2" charset="0"/>
                <a:cs typeface="Aharoni" panose="02010803020104030203" pitchFamily="2" charset="-79"/>
              </a:rPr>
              <a:t>Talk </a:t>
            </a:r>
            <a:r>
              <a:rPr lang="en-GB" sz="3200" dirty="0">
                <a:latin typeface="Andika" panose="02000000000000000000" pitchFamily="2" charset="0"/>
                <a:ea typeface="Andika" panose="02000000000000000000" pitchFamily="2" charset="0"/>
                <a:cs typeface="Andika" panose="02000000000000000000" pitchFamily="2" charset="0"/>
              </a:rPr>
              <a:t>about what hobbies we do during the week and </a:t>
            </a:r>
            <a:r>
              <a:rPr lang="en-GB" sz="4400" dirty="0">
                <a:solidFill>
                  <a:schemeClr val="tx2"/>
                </a:solidFill>
                <a:latin typeface="Aharoni" panose="02010803020104030203" pitchFamily="2" charset="-79"/>
                <a:ea typeface="Andika" panose="02000000000000000000" pitchFamily="2" charset="0"/>
                <a:cs typeface="Aharoni" panose="02010803020104030203" pitchFamily="2" charset="-79"/>
              </a:rPr>
              <a:t>how often</a:t>
            </a:r>
            <a:r>
              <a:rPr lang="en-GB" sz="3200" dirty="0">
                <a:latin typeface="Andika" panose="02000000000000000000" pitchFamily="2" charset="0"/>
                <a:ea typeface="Andika" panose="02000000000000000000" pitchFamily="2" charset="0"/>
                <a:cs typeface="Andika" panose="02000000000000000000" pitchFamily="2" charset="0"/>
              </a:rPr>
              <a:t>.</a:t>
            </a:r>
          </a:p>
        </p:txBody>
      </p:sp>
      <p:sp>
        <p:nvSpPr>
          <p:cNvPr id="21" name="TextBox 20">
            <a:extLst>
              <a:ext uri="{FF2B5EF4-FFF2-40B4-BE49-F238E27FC236}">
                <a16:creationId xmlns:a16="http://schemas.microsoft.com/office/drawing/2014/main" id="{9C0DE3E3-53D4-41A0-97D7-2214EF85A4DE}"/>
              </a:ext>
            </a:extLst>
          </p:cNvPr>
          <p:cNvSpPr txBox="1"/>
          <p:nvPr/>
        </p:nvSpPr>
        <p:spPr>
          <a:xfrm>
            <a:off x="1755150" y="5255007"/>
            <a:ext cx="9674386" cy="1261884"/>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Fill in</a:t>
            </a:r>
            <a:r>
              <a:rPr lang="en-GB" sz="3200" dirty="0">
                <a:latin typeface="Andika" panose="02000000000000000000" pitchFamily="2" charset="0"/>
                <a:ea typeface="Andika" panose="02000000000000000000" pitchFamily="2" charset="0"/>
                <a:cs typeface="Andika" panose="02000000000000000000" pitchFamily="2" charset="0"/>
              </a:rPr>
              <a:t> a </a:t>
            </a:r>
            <a:r>
              <a:rPr lang="en-GB" sz="4400" dirty="0">
                <a:solidFill>
                  <a:srgbClr val="92D050"/>
                </a:solidFill>
                <a:latin typeface="Aharoni" panose="02010803020104030203" pitchFamily="2" charset="-79"/>
                <a:ea typeface="Andika" panose="02000000000000000000" pitchFamily="2" charset="0"/>
                <a:cs typeface="Aharoni" panose="02010803020104030203" pitchFamily="2" charset="-79"/>
              </a:rPr>
              <a:t>feedback form</a:t>
            </a:r>
            <a:r>
              <a:rPr lang="en-GB" sz="4400" dirty="0">
                <a:solidFill>
                  <a:schemeClr val="accent1"/>
                </a:solidFill>
                <a:latin typeface="Aharoni" panose="02010803020104030203" pitchFamily="2" charset="-79"/>
                <a:ea typeface="Andika" panose="02000000000000000000" pitchFamily="2" charset="0"/>
                <a:cs typeface="Aharoni" panose="02010803020104030203" pitchFamily="2" charset="-79"/>
              </a:rPr>
              <a:t> </a:t>
            </a:r>
            <a:r>
              <a:rPr lang="en-GB" sz="3200" dirty="0">
                <a:latin typeface="Andika" panose="02000000000000000000" pitchFamily="2" charset="0"/>
                <a:ea typeface="Andika" panose="02000000000000000000" pitchFamily="2" charset="0"/>
                <a:cs typeface="Andika" panose="02000000000000000000" pitchFamily="2" charset="0"/>
              </a:rPr>
              <a:t>for a Kids Summer Club.</a:t>
            </a:r>
          </a:p>
        </p:txBody>
      </p:sp>
    </p:spTree>
    <p:extLst>
      <p:ext uri="{BB962C8B-B14F-4D97-AF65-F5344CB8AC3E}">
        <p14:creationId xmlns:p14="http://schemas.microsoft.com/office/powerpoint/2010/main" val="321655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04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323745"/>
            <a:ext cx="9411659" cy="1286160"/>
          </a:xfrm>
        </p:spPr>
        <p:txBody>
          <a:bodyPr anchor="b">
            <a:normAutofit fontScale="90000"/>
          </a:bodyPr>
          <a:lstStyle/>
          <a:p>
            <a:pPr>
              <a:lnSpc>
                <a:spcPct val="150000"/>
              </a:lnSpc>
            </a:pPr>
            <a:r>
              <a:rPr lang="en-GB" sz="3700" b="1" dirty="0">
                <a:ln w="22225">
                  <a:noFill/>
                  <a:prstDash val="solid"/>
                </a:ln>
                <a:latin typeface="Andika" panose="02000000000000000000" pitchFamily="2" charset="0"/>
                <a:ea typeface="Andika" panose="02000000000000000000" pitchFamily="2" charset="0"/>
                <a:cs typeface="Andika" panose="02000000000000000000" pitchFamily="2" charset="0"/>
              </a:rPr>
              <a:t>I am learning how to listen and respond to an audio-text.</a:t>
            </a:r>
          </a:p>
        </p:txBody>
      </p:sp>
      <p:pic>
        <p:nvPicPr>
          <p:cNvPr id="3074" name="Picture 2" descr="Little Girl Listening Stock Illustration - Download Image Now - iStock">
            <a:extLst>
              <a:ext uri="{FF2B5EF4-FFF2-40B4-BE49-F238E27FC236}">
                <a16:creationId xmlns:a16="http://schemas.microsoft.com/office/drawing/2014/main" id="{E786FA4F-EC44-48F2-82C0-AAC639B62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r="19426"/>
          <a:stretch/>
        </p:blipFill>
        <p:spPr bwMode="auto">
          <a:xfrm>
            <a:off x="671353" y="1799151"/>
            <a:ext cx="3391361" cy="5017272"/>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8D836E3-C93A-421E-AA1E-4C7087985409}"/>
              </a:ext>
            </a:extLst>
          </p:cNvPr>
          <p:cNvGrpSpPr/>
          <p:nvPr/>
        </p:nvGrpSpPr>
        <p:grpSpPr>
          <a:xfrm>
            <a:off x="4863463" y="2073262"/>
            <a:ext cx="7130026" cy="4549980"/>
            <a:chOff x="4919219" y="1686213"/>
            <a:chExt cx="7130026" cy="4993014"/>
          </a:xfrm>
        </p:grpSpPr>
        <p:sp>
          <p:nvSpPr>
            <p:cNvPr id="5" name="Freeform: Shape 4">
              <a:extLst>
                <a:ext uri="{FF2B5EF4-FFF2-40B4-BE49-F238E27FC236}">
                  <a16:creationId xmlns:a16="http://schemas.microsoft.com/office/drawing/2014/main" id="{ECEAA2B4-D31A-48F7-84A6-6D3B4F8C2AFF}"/>
                </a:ext>
              </a:extLst>
            </p:cNvPr>
            <p:cNvSpPr/>
            <p:nvPr/>
          </p:nvSpPr>
          <p:spPr>
            <a:xfrm>
              <a:off x="4919219" y="1686213"/>
              <a:ext cx="7130026" cy="1854292"/>
            </a:xfrm>
            <a:custGeom>
              <a:avLst/>
              <a:gdLst>
                <a:gd name="connsiteX0" fmla="*/ 0 w 7130026"/>
                <a:gd name="connsiteY0" fmla="*/ 309055 h 1854292"/>
                <a:gd name="connsiteX1" fmla="*/ 309055 w 7130026"/>
                <a:gd name="connsiteY1" fmla="*/ 0 h 1854292"/>
                <a:gd name="connsiteX2" fmla="*/ 6820971 w 7130026"/>
                <a:gd name="connsiteY2" fmla="*/ 0 h 1854292"/>
                <a:gd name="connsiteX3" fmla="*/ 7130026 w 7130026"/>
                <a:gd name="connsiteY3" fmla="*/ 309055 h 1854292"/>
                <a:gd name="connsiteX4" fmla="*/ 7130026 w 7130026"/>
                <a:gd name="connsiteY4" fmla="*/ 1545237 h 1854292"/>
                <a:gd name="connsiteX5" fmla="*/ 6820971 w 7130026"/>
                <a:gd name="connsiteY5" fmla="*/ 1854292 h 1854292"/>
                <a:gd name="connsiteX6" fmla="*/ 309055 w 7130026"/>
                <a:gd name="connsiteY6" fmla="*/ 1854292 h 1854292"/>
                <a:gd name="connsiteX7" fmla="*/ 0 w 7130026"/>
                <a:gd name="connsiteY7" fmla="*/ 1545237 h 1854292"/>
                <a:gd name="connsiteX8" fmla="*/ 0 w 7130026"/>
                <a:gd name="connsiteY8" fmla="*/ 309055 h 18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854292">
                  <a:moveTo>
                    <a:pt x="0" y="309055"/>
                  </a:moveTo>
                  <a:cubicBezTo>
                    <a:pt x="0" y="138369"/>
                    <a:pt x="138369" y="0"/>
                    <a:pt x="309055" y="0"/>
                  </a:cubicBezTo>
                  <a:lnTo>
                    <a:pt x="6820971" y="0"/>
                  </a:lnTo>
                  <a:cubicBezTo>
                    <a:pt x="6991657" y="0"/>
                    <a:pt x="7130026" y="138369"/>
                    <a:pt x="7130026" y="309055"/>
                  </a:cubicBezTo>
                  <a:lnTo>
                    <a:pt x="7130026" y="1545237"/>
                  </a:lnTo>
                  <a:cubicBezTo>
                    <a:pt x="7130026" y="1715923"/>
                    <a:pt x="6991657" y="1854292"/>
                    <a:pt x="6820971" y="1854292"/>
                  </a:cubicBezTo>
                  <a:lnTo>
                    <a:pt x="309055" y="1854292"/>
                  </a:lnTo>
                  <a:cubicBezTo>
                    <a:pt x="138369" y="1854292"/>
                    <a:pt x="0" y="1715923"/>
                    <a:pt x="0" y="1545237"/>
                  </a:cubicBezTo>
                  <a:lnTo>
                    <a:pt x="0" y="309055"/>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12439" tIns="212439" rIns="212439" bIns="212439"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understand what </a:t>
              </a:r>
              <a:r>
                <a:rPr lang="en-GB" sz="3200" b="1" i="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the main idea </a:t>
              </a:r>
              <a:r>
                <a:rPr lang="en-GB" sz="3200" b="1" dirty="0">
                  <a:latin typeface="Andika" panose="02000000000000000000" pitchFamily="2" charset="0"/>
                  <a:ea typeface="Andika" panose="02000000000000000000" pitchFamily="2" charset="0"/>
                  <a:cs typeface="Andika" panose="02000000000000000000" pitchFamily="2" charset="0"/>
                </a:rPr>
                <a:t>is</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C944D7BB-48A7-4648-8639-13E074D51044}"/>
                </a:ext>
              </a:extLst>
            </p:cNvPr>
            <p:cNvSpPr/>
            <p:nvPr/>
          </p:nvSpPr>
          <p:spPr>
            <a:xfrm>
              <a:off x="4919219" y="3653595"/>
              <a:ext cx="7130026" cy="1489208"/>
            </a:xfrm>
            <a:custGeom>
              <a:avLst/>
              <a:gdLst>
                <a:gd name="connsiteX0" fmla="*/ 0 w 7130026"/>
                <a:gd name="connsiteY0" fmla="*/ 248206 h 1489208"/>
                <a:gd name="connsiteX1" fmla="*/ 248206 w 7130026"/>
                <a:gd name="connsiteY1" fmla="*/ 0 h 1489208"/>
                <a:gd name="connsiteX2" fmla="*/ 6881820 w 7130026"/>
                <a:gd name="connsiteY2" fmla="*/ 0 h 1489208"/>
                <a:gd name="connsiteX3" fmla="*/ 7130026 w 7130026"/>
                <a:gd name="connsiteY3" fmla="*/ 248206 h 1489208"/>
                <a:gd name="connsiteX4" fmla="*/ 7130026 w 7130026"/>
                <a:gd name="connsiteY4" fmla="*/ 1241002 h 1489208"/>
                <a:gd name="connsiteX5" fmla="*/ 6881820 w 7130026"/>
                <a:gd name="connsiteY5" fmla="*/ 1489208 h 1489208"/>
                <a:gd name="connsiteX6" fmla="*/ 248206 w 7130026"/>
                <a:gd name="connsiteY6" fmla="*/ 1489208 h 1489208"/>
                <a:gd name="connsiteX7" fmla="*/ 0 w 7130026"/>
                <a:gd name="connsiteY7" fmla="*/ 1241002 h 1489208"/>
                <a:gd name="connsiteX8" fmla="*/ 0 w 7130026"/>
                <a:gd name="connsiteY8" fmla="*/ 248206 h 148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89208">
                  <a:moveTo>
                    <a:pt x="0" y="248206"/>
                  </a:moveTo>
                  <a:cubicBezTo>
                    <a:pt x="0" y="111126"/>
                    <a:pt x="111126" y="0"/>
                    <a:pt x="248206" y="0"/>
                  </a:cubicBezTo>
                  <a:lnTo>
                    <a:pt x="6881820" y="0"/>
                  </a:lnTo>
                  <a:cubicBezTo>
                    <a:pt x="7018900" y="0"/>
                    <a:pt x="7130026" y="111126"/>
                    <a:pt x="7130026" y="248206"/>
                  </a:cubicBezTo>
                  <a:lnTo>
                    <a:pt x="7130026" y="1241002"/>
                  </a:lnTo>
                  <a:cubicBezTo>
                    <a:pt x="7130026" y="1378082"/>
                    <a:pt x="7018900" y="1489208"/>
                    <a:pt x="6881820" y="1489208"/>
                  </a:cubicBezTo>
                  <a:lnTo>
                    <a:pt x="248206" y="1489208"/>
                  </a:lnTo>
                  <a:cubicBezTo>
                    <a:pt x="111126" y="1489208"/>
                    <a:pt x="0" y="1378082"/>
                    <a:pt x="0" y="1241002"/>
                  </a:cubicBezTo>
                  <a:lnTo>
                    <a:pt x="0" y="248206"/>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94617" tIns="194617" rIns="194617" bIns="194617"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listen to specific </a:t>
              </a:r>
              <a:r>
                <a:rPr lang="en-GB" sz="3200" b="1" i="1" kern="1200" dirty="0">
                  <a:effectLst>
                    <a:outerShdw blurRad="38100" dist="38100" dir="2700000" algn="tl">
                      <a:srgbClr val="000000">
                        <a:alpha val="43137"/>
                      </a:srgbClr>
                    </a:outerShdw>
                  </a:effectLst>
                  <a:latin typeface="Andika" panose="02000000000000000000" pitchFamily="2" charset="0"/>
                  <a:ea typeface="Andika" panose="02000000000000000000" pitchFamily="2" charset="0"/>
                  <a:cs typeface="Andika" panose="02000000000000000000" pitchFamily="2" charset="0"/>
                </a:rPr>
                <a:t>details</a:t>
              </a:r>
              <a:r>
                <a:rPr lang="en-GB" sz="3200" b="1" kern="1200" dirty="0">
                  <a:latin typeface="Andika" panose="02000000000000000000" pitchFamily="2" charset="0"/>
                  <a:ea typeface="Andika" panose="02000000000000000000" pitchFamily="2" charset="0"/>
                  <a:cs typeface="Andika" panose="02000000000000000000" pitchFamily="2" charset="0"/>
                </a:rPr>
                <a:t> and </a:t>
              </a:r>
              <a:r>
                <a:rPr lang="en-GB" sz="3200" b="1" i="1" u="none" kern="1200" dirty="0">
                  <a:latin typeface="Andika" panose="02000000000000000000" pitchFamily="2" charset="0"/>
                  <a:ea typeface="Andika" panose="02000000000000000000" pitchFamily="2" charset="0"/>
                  <a:cs typeface="Andika" panose="02000000000000000000" pitchFamily="2" charset="0"/>
                </a:rPr>
                <a:t>keywords</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566B5642-876E-48B4-A8AD-67C86352BF19}"/>
                </a:ext>
              </a:extLst>
            </p:cNvPr>
            <p:cNvSpPr/>
            <p:nvPr/>
          </p:nvSpPr>
          <p:spPr>
            <a:xfrm>
              <a:off x="4919219" y="5255895"/>
              <a:ext cx="7130026" cy="1423332"/>
            </a:xfrm>
            <a:custGeom>
              <a:avLst/>
              <a:gdLst>
                <a:gd name="connsiteX0" fmla="*/ 0 w 7130026"/>
                <a:gd name="connsiteY0" fmla="*/ 237227 h 1423332"/>
                <a:gd name="connsiteX1" fmla="*/ 237227 w 7130026"/>
                <a:gd name="connsiteY1" fmla="*/ 0 h 1423332"/>
                <a:gd name="connsiteX2" fmla="*/ 6892799 w 7130026"/>
                <a:gd name="connsiteY2" fmla="*/ 0 h 1423332"/>
                <a:gd name="connsiteX3" fmla="*/ 7130026 w 7130026"/>
                <a:gd name="connsiteY3" fmla="*/ 237227 h 1423332"/>
                <a:gd name="connsiteX4" fmla="*/ 7130026 w 7130026"/>
                <a:gd name="connsiteY4" fmla="*/ 1186105 h 1423332"/>
                <a:gd name="connsiteX5" fmla="*/ 6892799 w 7130026"/>
                <a:gd name="connsiteY5" fmla="*/ 1423332 h 1423332"/>
                <a:gd name="connsiteX6" fmla="*/ 237227 w 7130026"/>
                <a:gd name="connsiteY6" fmla="*/ 1423332 h 1423332"/>
                <a:gd name="connsiteX7" fmla="*/ 0 w 7130026"/>
                <a:gd name="connsiteY7" fmla="*/ 1186105 h 1423332"/>
                <a:gd name="connsiteX8" fmla="*/ 0 w 7130026"/>
                <a:gd name="connsiteY8" fmla="*/ 237227 h 14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23332">
                  <a:moveTo>
                    <a:pt x="0" y="237227"/>
                  </a:moveTo>
                  <a:cubicBezTo>
                    <a:pt x="0" y="106210"/>
                    <a:pt x="106210" y="0"/>
                    <a:pt x="237227" y="0"/>
                  </a:cubicBezTo>
                  <a:lnTo>
                    <a:pt x="6892799" y="0"/>
                  </a:lnTo>
                  <a:cubicBezTo>
                    <a:pt x="7023816" y="0"/>
                    <a:pt x="7130026" y="106210"/>
                    <a:pt x="7130026" y="237227"/>
                  </a:cubicBezTo>
                  <a:lnTo>
                    <a:pt x="7130026" y="1186105"/>
                  </a:lnTo>
                  <a:cubicBezTo>
                    <a:pt x="7130026" y="1317122"/>
                    <a:pt x="7023816" y="1423332"/>
                    <a:pt x="6892799" y="1423332"/>
                  </a:cubicBezTo>
                  <a:lnTo>
                    <a:pt x="237227" y="1423332"/>
                  </a:lnTo>
                  <a:cubicBezTo>
                    <a:pt x="106210" y="1423332"/>
                    <a:pt x="0" y="1317122"/>
                    <a:pt x="0" y="1186105"/>
                  </a:cubicBezTo>
                  <a:lnTo>
                    <a:pt x="0" y="23722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91401" tIns="191401" rIns="191401" bIns="191401" numCol="1" spcCol="1270" anchor="ctr" anchorCtr="0">
              <a:noAutofit/>
            </a:bodyPr>
            <a:lstStyle/>
            <a:p>
              <a:pPr marL="0" lvl="0" indent="0" algn="l" defTabSz="1422400">
                <a:lnSpc>
                  <a:spcPct val="150000"/>
                </a:lnSpc>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am able to </a:t>
              </a:r>
              <a:r>
                <a:rPr lang="en-GB" sz="3200" b="1" i="1" kern="1200" dirty="0">
                  <a:latin typeface="Andika" panose="02000000000000000000" pitchFamily="2" charset="0"/>
                  <a:ea typeface="Andika" panose="02000000000000000000" pitchFamily="2" charset="0"/>
                  <a:cs typeface="Andika" panose="02000000000000000000" pitchFamily="2" charset="0"/>
                </a:rPr>
                <a:t>c</a:t>
              </a:r>
              <a:r>
                <a:rPr lang="en-GB" sz="3200" b="1" i="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omplete</a:t>
              </a:r>
              <a:r>
                <a:rPr lang="en-GB" sz="3200" b="1" kern="1200" dirty="0">
                  <a:latin typeface="Andika" panose="02000000000000000000" pitchFamily="2" charset="0"/>
                  <a:ea typeface="Andika" panose="02000000000000000000" pitchFamily="2" charset="0"/>
                  <a:cs typeface="Andika" panose="02000000000000000000" pitchFamily="2" charset="0"/>
                </a:rPr>
                <a:t> the tasks.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3076" name="Picture 4" descr="Ear - Free medical icons">
            <a:extLst>
              <a:ext uri="{FF2B5EF4-FFF2-40B4-BE49-F238E27FC236}">
                <a16:creationId xmlns:a16="http://schemas.microsoft.com/office/drawing/2014/main" id="{FA113104-DD4A-41F0-815E-50DFF179E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79" y="81763"/>
            <a:ext cx="1770125" cy="17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608050" y="1509475"/>
            <a:ext cx="8975899" cy="4351338"/>
          </a:xfrm>
        </p:spPr>
        <p:txBody>
          <a:bodyPr>
            <a:normAutofit/>
          </a:bodyPr>
          <a:lstStyle/>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Think of your own hobbies. What do you like to do in your free time?  Make a list.</a:t>
            </a:r>
          </a:p>
        </p:txBody>
      </p:sp>
      <p:pic>
        <p:nvPicPr>
          <p:cNvPr id="1026" name="Picture 2" descr="Thinking kid clipart 2 » Clipart Station">
            <a:extLst>
              <a:ext uri="{FF2B5EF4-FFF2-40B4-BE49-F238E27FC236}">
                <a16:creationId xmlns:a16="http://schemas.microsoft.com/office/drawing/2014/main" id="{E9140B65-DEF2-4568-8B4C-CD8AAAEB84B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0156" y="3094464"/>
            <a:ext cx="2914649" cy="291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1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2050" name="Picture 2" descr="Free Pictures Of People Playing Sports, Download Free Pictures Of People Playing  Sports png images, Free ClipArts on Clipart Library">
            <a:extLst>
              <a:ext uri="{FF2B5EF4-FFF2-40B4-BE49-F238E27FC236}">
                <a16:creationId xmlns:a16="http://schemas.microsoft.com/office/drawing/2014/main" id="{0F1B1EC2-BEAD-46F4-8B43-51319081A364}"/>
              </a:ext>
            </a:extLst>
          </p:cNvPr>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634634" y="2031527"/>
            <a:ext cx="4267315" cy="2833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01717" y="1209525"/>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20040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573 0.00069 L 0.05573 0.00069 L 0.07851 0.00393 C 0.08073 0.00416 0.08281 0.00509 0.08489 0.00555 C 0.10573 0.00926 0.08776 0.00509 0.10234 0.00879 C 0.11875 0.02338 0.09882 0.00764 0.12148 0.01689 C 0.12448 0.01805 0.12695 0.02152 0.12981 0.02338 C 0.13281 0.02523 0.14036 0.02731 0.14349 0.02986 C 0.15768 0.04097 0.14583 0.03657 0.15807 0.03958 C 0.1608 0.04166 0.16354 0.04421 0.1664 0.04606 C 0.16836 0.04745 0.1707 0.04768 0.17278 0.0493 C 0.17474 0.05092 0.1763 0.05393 0.17825 0.05578 C 0.1806 0.05833 0.18307 0.06018 0.18554 0.06227 C 0.18672 0.06342 0.18828 0.06389 0.18919 0.06551 C 0.1901 0.06713 0.19101 0.06898 0.19192 0.0706 C 0.19856 0.08032 0.1901 0.06551 0.1983 0.0787 C 0.20026 0.08171 0.20195 0.08518 0.2039 0.08842 L 0.20755 0.0949 C 0.20846 0.09652 0.2095 0.09791 0.21028 0.09977 C 0.2108 0.10139 0.21132 0.10324 0.21211 0.10463 C 0.21289 0.10648 0.21406 0.10764 0.21484 0.10949 C 0.21614 0.1125 0.21731 0.11597 0.21849 0.11921 C 0.21914 0.12129 0.21953 0.12384 0.22031 0.12569 C 0.2289 0.14629 0.21862 0.11551 0.2276 0.14213 C 0.23099 0.15208 0.22825 0.14467 0.23034 0.15347 C 0.23125 0.15671 0.23229 0.15995 0.23307 0.16319 C 0.23385 0.16574 0.23437 0.16852 0.23489 0.17129 C 0.23554 0.17453 0.23593 0.17801 0.23672 0.18102 C 0.2375 0.18402 0.23854 0.18657 0.23945 0.18912 C 0.23984 0.19143 0.2401 0.19352 0.24049 0.1956 C 0.24101 0.19907 0.24179 0.20208 0.24231 0.20532 C 0.24323 0.21203 0.24323 0.21666 0.24414 0.22338 C 0.24466 0.22731 0.24622 0.23264 0.24687 0.23634 C 0.24739 0.23981 0.2483 0.25115 0.24869 0.25416 C 0.24895 0.25648 0.24909 0.25856 0.24961 0.26064 C 0.25065 0.26458 0.25195 0.26828 0.25325 0.27199 C 0.25625 0.29652 0.25364 0.27731 0.25781 0.30301 C 0.2608 0.32199 0.25599 0.29375 0.25963 0.31921 C 0.26041 0.32477 0.26145 0.33009 0.26237 0.33541 C 0.26289 0.34652 0.26367 0.36967 0.2651 0.38426 C 0.26627 0.3956 0.26875 0.41852 0.26875 0.41852 C 0.26888 0.42083 0.2694 0.44791 0.27057 0.45578 C 0.27122 0.46018 0.27239 0.46458 0.2733 0.46875 C 0.27422 0.48495 0.27565 0.5206 0.27799 0.53703 L 0.2789 0.54352 C 0.27942 0.55602 0.27942 0.56041 0.28073 0.57129 C 0.28086 0.57338 0.28307 0.58935 0.28346 0.59398 C 0.28385 0.59838 0.28411 0.60277 0.28437 0.60694 C 0.28463 0.6118 0.28476 0.61689 0.28528 0.62152 C 0.28567 0.625 0.28659 0.62801 0.28711 0.63148 C 0.28971 0.64768 0.28724 0.64004 0.29075 0.6493 C 0.29205 0.65902 0.29127 0.65578 0.29531 0.66713 C 0.297 0.67222 0.29843 0.67754 0.30078 0.68171 C 0.30208 0.68402 0.30286 0.68727 0.30442 0.68819 C 0.30924 0.6912 0.30625 0.68981 0.31367 0.68981 L 0.31172 0.69166 " pathEditMode="relative" ptsTypes="AAAAAAAAAAAAAAAAAAAAAAAAAAAAAAAAAAAAAAAAAAAAAAAAAAAAA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169 0.01297 L 0.00169 0.0132 C -0.01615 0.01806 -0.00638 0.01482 -0.03034 0.02431 C -0.03308 0.02524 -0.03594 0.02593 -0.03867 0.02755 C -0.04141 0.02917 -0.04401 0.03125 -0.04688 0.03241 C -0.05104 0.03403 -0.05964 0.03565 -0.05964 0.03588 C -0.06172 0.03774 -0.06367 0.04098 -0.06602 0.04213 C -0.06901 0.04375 -0.07214 0.04306 -0.07513 0.04375 C -0.07643 0.04399 -0.07761 0.04491 -0.07891 0.04538 C -0.08073 0.04607 -0.08255 0.04653 -0.08438 0.047 C -0.08581 0.04815 -0.08737 0.04931 -0.08893 0.05024 C -0.09011 0.05093 -0.09141 0.05116 -0.09258 0.05186 C -0.09349 0.05232 -0.0944 0.05301 -0.09531 0.05348 C -0.09649 0.05417 -0.09779 0.0544 -0.09896 0.0551 C -0.10169 0.05672 -0.10443 0.05834 -0.10716 0.05996 C -0.10899 0.06112 -0.11107 0.06135 -0.11263 0.0632 C -0.11433 0.06528 -0.11862 0.07038 -0.12005 0.0713 C -0.12149 0.07246 -0.12305 0.07246 -0.12461 0.07292 C -0.12578 0.07362 -0.12696 0.07408 -0.12826 0.07454 C -0.12943 0.0757 -0.1306 0.07686 -0.1319 0.07801 C -0.13281 0.07848 -0.13386 0.07871 -0.13464 0.07963 C -0.13542 0.08033 -0.13568 0.08195 -0.13646 0.08288 C -0.13737 0.0838 -0.14219 0.08565 -0.14284 0.08612 C -0.14662 0.08936 -0.14909 0.0919 -0.15287 0.09422 C -0.15417 0.09491 -0.15534 0.09514 -0.15664 0.09584 C -0.16576 0.10024 -0.1599 0.09815 -0.16849 0.1007 C -0.17422 0.10463 -0.17422 0.10487 -0.18125 0.1088 C -0.18242 0.1095 -0.18373 0.10996 -0.1849 0.11042 C -0.18972 0.11227 -0.19063 0.11227 -0.19597 0.11366 C -0.20573 0.12524 -0.19675 0.11644 -0.20964 0.12338 C -0.21094 0.12408 -0.21211 0.1257 -0.21328 0.12663 C -0.21602 0.12894 -0.21875 0.13125 -0.22149 0.13311 C -0.2263 0.13635 -0.23125 0.1375 -0.2362 0.13959 C -0.2405 0.14167 -0.24466 0.14399 -0.24896 0.1463 C -0.25235 0.14792 -0.2556 0.15024 -0.25899 0.15116 L -0.26537 0.15278 C -0.2681 0.15487 -0.27084 0.15741 -0.2737 0.15926 C -0.28555 0.1669 -0.27969 0.16158 -0.29102 0.16737 C -0.29258 0.16806 -0.29401 0.16991 -0.29558 0.17061 C -0.29896 0.172 -0.30235 0.17269 -0.3056 0.17385 C -0.30716 0.17547 -0.3086 0.17755 -0.31029 0.17871 C -0.31745 0.1838 -0.31276 0.17663 -0.31667 0.18357 C -0.31719 0.18658 -0.31823 0.1919 -0.31849 0.19491 C -0.31888 0.20301 -0.31888 0.21135 -0.3194 0.21945 C -0.31953 0.22153 -0.31966 0.22385 -0.32031 0.22593 C -0.32669 0.24538 -0.32735 0.24167 -0.32396 0.23403 C -0.32344 0.23288 -0.32292 0.23149 -0.32214 0.23079 C -0.32097 0.22987 -0.31966 0.22987 -0.31849 0.22917 C -0.31784 0.22871 -0.31719 0.22801 -0.31667 0.22755 L -0.31576 0.22593 " pathEditMode="relative" rAng="0" ptsTypes="AAAAAAAAAAAAAAAAAAAAAAAAAAAAAAAAAAAAAAAAAAAAAAAAAA">
                                      <p:cBhvr>
                                        <p:cTn id="10" dur="2000" fill="hold"/>
                                        <p:tgtEl>
                                          <p:spTgt spid="2"/>
                                        </p:tgtEl>
                                        <p:attrNameLst>
                                          <p:attrName>ppt_x</p:attrName>
                                          <p:attrName>ppt_y</p:attrName>
                                        </p:attrNameLst>
                                      </p:cBhvr>
                                      <p:rCtr x="-16393" y="1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01717" y="1209525"/>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4098" name="Picture 2" descr="Boy Sing Stock Illustrations – 4,466 Boy Sing Stock Illustrations, Vectors  &amp; Clipart - Dreamstime">
            <a:extLst>
              <a:ext uri="{FF2B5EF4-FFF2-40B4-BE49-F238E27FC236}">
                <a16:creationId xmlns:a16="http://schemas.microsoft.com/office/drawing/2014/main" id="{B11000F0-B6C9-461E-BDB7-EDF8C6316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089" y="2085734"/>
            <a:ext cx="2950542" cy="29505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0189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914 0.00139 L 0.06914 0.00139 L 0.09831 0.00625 C 0.10417 0.00717 0.11003 0.00717 0.11575 0.00949 C 0.11836 0.01041 0.12044 0.01412 0.12305 0.01597 C 0.12539 0.01736 0.12786 0.01805 0.13034 0.01921 C 0.13216 0.02129 0.13398 0.02361 0.13581 0.02569 C 0.13698 0.02685 0.13828 0.02754 0.13945 0.02893 C 0.14075 0.03032 0.14193 0.03217 0.1431 0.03379 C 0.14401 0.03495 0.14492 0.03588 0.14583 0.03703 C 0.14739 0.04097 0.14935 0.04606 0.15052 0.05 C 0.15091 0.05162 0.15078 0.05347 0.15143 0.05486 C 0.15208 0.05671 0.15325 0.0581 0.15417 0.05972 C 0.15469 0.06296 0.15508 0.06643 0.15599 0.06944 C 0.15755 0.07523 0.16146 0.08588 0.16146 0.08588 C 0.16289 0.09907 0.16146 0.08935 0.1651 0.1037 C 0.17161 0.12893 0.16133 0.0919 0.16966 0.12153 C 0.17357 0.15301 0.16875 0.12106 0.17513 0.14768 C 0.17604 0.15116 0.17617 0.15532 0.17695 0.15903 C 0.17799 0.16342 0.17956 0.16759 0.1806 0.17199 C 0.18138 0.17453 0.18177 0.17754 0.18242 0.18009 C 0.18359 0.18449 0.18516 0.18866 0.18607 0.19305 C 0.19193 0.21898 0.1832 0.18958 0.19167 0.21574 C 0.1944 0.23565 0.1918 0.22245 0.19713 0.24028 C 0.19896 0.24676 0.20078 0.25324 0.2026 0.25972 C 0.20325 0.2618 0.20351 0.26435 0.20443 0.2662 L 0.20898 0.27592 C 0.20963 0.2787 0.20989 0.28171 0.21081 0.28403 C 0.22148 0.31366 0.20924 0.27245 0.21992 0.30532 C 0.22083 0.30787 0.22096 0.31088 0.22174 0.31342 C 0.22305 0.3169 0.22539 0.31921 0.22721 0.32153 C 0.23047 0.33588 0.22708 0.3243 0.23372 0.33611 C 0.2345 0.3375 0.23476 0.33958 0.23555 0.34097 C 0.24154 0.35301 0.23932 0.35092 0.24466 0.35393 C 0.24609 0.35648 0.24818 0.36088 0.25013 0.36203 C 0.25247 0.36366 0.25742 0.36551 0.25742 0.36551 C 0.27213 0.36481 0.28672 0.36528 0.3013 0.36366 C 0.30273 0.36366 0.30391 0.3618 0.30495 0.36041 C 0.30573 0.35972 0.3069 0.35717 0.3069 0.35717 L 0.30495 0.35717 " pathEditMode="relative" ptsTypes="AAAAAAAAAAAAAAAAAAAAAAAAAAAAAAAAAAAAAAA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5221 0.00833 L -0.05221 0.00856 C -0.0556 0.00717 -0.05898 0.00648 -0.06237 0.00486 C -0.06367 0.0044 -0.06471 0.00255 -0.06601 0.00162 C -0.06692 0.00092 -0.06784 0.00046 -0.06875 1.11111E-6 C -0.07656 -0.0037 -0.075 -0.00301 -0.08242 -0.00486 C -0.08424 -0.00648 -0.08606 -0.00833 -0.08802 -0.00972 C -0.08906 -0.01042 -0.09049 -0.01042 -0.09166 -0.01134 C -0.09388 -0.0132 -0.09583 -0.01597 -0.09804 -0.01783 C -0.09909 -0.01875 -0.1056 -0.02083 -0.10625 -0.02107 C -0.10872 -0.02338 -0.11093 -0.02616 -0.11354 -0.02755 C -0.11653 -0.0294 -0.12278 -0.03079 -0.12278 -0.03056 C -0.12356 -0.03148 -0.12838 -0.03519 -0.13007 -0.03565 C -0.1319 -0.03658 -0.13372 -0.03681 -0.13554 -0.03727 C -0.14375 -0.03681 -0.15195 -0.03681 -0.16028 -0.03565 C -0.16145 -0.03565 -0.16263 -0.03449 -0.16393 -0.03403 C -0.16575 -0.03357 -0.16757 -0.03333 -0.1694 -0.03241 C -0.17356 -0.03079 -0.1789 -0.02708 -0.18307 -0.02593 C -0.18711 -0.025 -0.19101 -0.025 -0.19505 -0.02431 C -0.19817 -0.02384 -0.21119 -0.01991 -0.21237 -0.01945 C -0.21458 -0.01875 -0.21653 -0.01667 -0.21875 -0.0162 C -0.22734 -0.01458 -0.2444 -0.01296 -0.2444 -0.01273 C -0.25833 -0.00787 -0.25052 -0.01019 -0.27916 -0.01296 C -0.28007 -0.01296 -0.28099 -0.01435 -0.2819 -0.01458 C -0.28619 -0.01597 -0.29466 -0.01783 -0.29466 -0.01759 L -0.29466 -0.01783 " pathEditMode="relative" rAng="0" ptsTypes="AAAAAAAAAAAAAAAAAAAAAAAAAA">
                                      <p:cBhvr>
                                        <p:cTn id="10" dur="2000" fill="hold"/>
                                        <p:tgtEl>
                                          <p:spTgt spid="15"/>
                                        </p:tgtEl>
                                        <p:attrNameLst>
                                          <p:attrName>ppt_x</p:attrName>
                                          <p:attrName>ppt_y</p:attrName>
                                        </p:attrNameLst>
                                      </p:cBhvr>
                                      <p:rCtr x="-12122"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10557" y="1187952"/>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3076" name="Picture 4" descr="Premium Vector | Illustration of a kid painting">
            <a:extLst>
              <a:ext uri="{FF2B5EF4-FFF2-40B4-BE49-F238E27FC236}">
                <a16:creationId xmlns:a16="http://schemas.microsoft.com/office/drawing/2014/main" id="{206A7645-55EA-4BAD-9DD7-F4D8EB3E9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264" y="2054951"/>
            <a:ext cx="2981325" cy="2981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9752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44 0.04769 L 0.00144 0.04769 C 0.02591 0.17824 0.00235 0.04792 0.00508 0.42801 C 0.00521 0.45278 0.00586 0.45255 0.00964 0.47037 C 0.0099 0.47662 0.01094 0.50972 0.01237 0.51574 C 0.01354 0.5206 0.01524 0.52685 0.01602 0.53218 C 0.0211 0.56551 0.01511 0.53148 0.01966 0.55162 C 0.02032 0.55486 0.02058 0.55833 0.02149 0.56134 C 0.02513 0.57431 0.02448 0.56736 0.02787 0.57755 C 0.02891 0.58079 0.02956 0.58426 0.0306 0.5875 C 0.03229 0.5919 0.03399 0.59653 0.03607 0.60046 C 0.03698 0.60208 0.03815 0.60347 0.03881 0.60532 C 0.03998 0.60787 0.0405 0.61088 0.04167 0.61343 C 0.04414 0.61945 0.04584 0.61968 0.04987 0.62315 C 0.0586 0.63866 0.04297 0.61204 0.0599 0.63449 C 0.06107 0.63611 0.06224 0.63796 0.06354 0.63935 C 0.06498 0.64097 0.0681 0.64375 0.06993 0.64421 C 0.07214 0.64514 0.07422 0.64537 0.07631 0.64583 C 0.0806 0.64722 0.08399 0.64884 0.08828 0.65093 L 0.16602 0.64745 C 0.16823 0.64745 0.17032 0.64537 0.1724 0.64421 C 0.17357 0.64375 0.17487 0.64329 0.17604 0.64259 L 0.17969 0.63611 L 0.18334 0.62963 C 0.18425 0.62477 0.18542 0.62014 0.18607 0.61505 C 0.18646 0.61296 0.18672 0.61065 0.18698 0.60857 C 0.18815 0.60162 0.18789 0.60602 0.18789 0.60046 L 0.18789 0.60046 " pathEditMode="relative" ptsTypes="AAAAAAAAAAAAAAAAAAAAAAAAAA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042 -0.00833 L -0.01042 -0.0081 C -0.01263 -0.00301 -0.01497 0.00209 -0.01693 0.00787 C -0.01771 0.01042 -0.01797 0.0132 -0.01875 0.01598 C -0.01992 0.02037 -0.02109 0.02477 -0.0224 0.02894 C -0.02357 0.03287 -0.025 0.03635 -0.02604 0.04028 C -0.02721 0.04514 -0.02773 0.05024 -0.02878 0.05487 C -0.03099 0.06482 -0.03359 0.07454 -0.03607 0.08426 C -0.03737 0.08912 -0.03906 0.09375 -0.03971 0.09885 C -0.04036 0.10371 -0.04049 0.1088 -0.04154 0.11343 C -0.04297 0.11922 -0.04544 0.12408 -0.04714 0.12987 C -0.04792 0.13287 -0.04818 0.13635 -0.04896 0.13959 C -0.05417 0.16274 -0.05104 0.14607 -0.05716 0.17037 C -0.0582 0.17454 -0.05898 0.17917 -0.0599 0.18334 C -0.06237 0.21829 -0.05833 0.17199 -0.06445 0.21112 C -0.06914 0.24074 -0.06094 0.21181 -0.06901 0.23704 C -0.07227 0.26713 -0.06979 0.25487 -0.07448 0.27454 C -0.07487 0.27824 -0.07487 0.28218 -0.07539 0.28588 C -0.07669 0.29399 -0.07995 0.31019 -0.07995 0.31042 C -0.08034 0.31667 -0.08034 0.32338 -0.08099 0.32963 C -0.08125 0.33264 -0.08242 0.33496 -0.08281 0.33797 C -0.08359 0.34375 -0.08411 0.34977 -0.08464 0.35579 C -0.08711 0.38519 -0.08411 0.35787 -0.08646 0.3801 C -0.08672 0.38287 -0.08672 0.38565 -0.08737 0.3882 C -0.08828 0.39283 -0.08971 0.39699 -0.09102 0.40116 C -0.09128 0.40463 -0.09206 0.41366 -0.09284 0.4176 C -0.09336 0.41968 -0.09414 0.42176 -0.09466 0.42408 C -0.09531 0.42732 -0.09583 0.43056 -0.09648 0.4338 C -0.09727 0.43774 -0.09831 0.44144 -0.09922 0.44514 C -0.10065 0.4625 -0.09922 0.45301 -0.10469 0.47269 L -0.10469 0.47292 C -0.10534 0.47662 -0.10573 0.48056 -0.10651 0.48426 C -0.10729 0.48704 -0.10846 0.48959 -0.10924 0.49237 C -0.1099 0.49445 -0.11042 0.49676 -0.11107 0.49885 C -0.11224 0.50255 -0.11367 0.50625 -0.11471 0.51019 C -0.11523 0.51181 -0.1151 0.51366 -0.11575 0.51505 C -0.11641 0.5169 -0.11771 0.51806 -0.11849 0.51991 C -0.11927 0.52199 -0.11979 0.52431 -0.12031 0.52639 C -0.1207 0.52801 -0.1207 0.52987 -0.12122 0.53125 C -0.12187 0.53334 -0.12318 0.53426 -0.12396 0.53612 C -0.12539 0.53982 -0.1263 0.54399 -0.1276 0.54769 C -0.12904 0.55162 -0.1306 0.5551 -0.13216 0.55903 C -0.13398 0.56852 -0.13177 0.55926 -0.13672 0.57037 C -0.13815 0.57338 -0.14036 0.5801 -0.14036 0.58033 C -0.14219 0.58936 -0.1401 0.58079 -0.14401 0.58982 C -0.14544 0.59306 -0.14648 0.5963 -0.14766 0.59954 C -0.14831 0.60116 -0.14857 0.60348 -0.14948 0.6044 C -0.15299 0.60857 -0.15156 0.60625 -0.15417 0.61112 C -0.15742 0.61042 -0.16094 0.61112 -0.16419 0.60926 C -0.16628 0.60834 -0.16745 0.60278 -0.16966 0.60278 L -0.18424 0.60278 L -0.18516 0.60278 " pathEditMode="relative" rAng="0" ptsTypes="AAAAAAAAAAAAAAAAAAAAAAAAAAAAAAAAAAAAAAAAAAAAAAAAAAAA">
                                      <p:cBhvr>
                                        <p:cTn id="10" dur="2000" fill="hold"/>
                                        <p:tgtEl>
                                          <p:spTgt spid="9"/>
                                        </p:tgtEl>
                                        <p:attrNameLst>
                                          <p:attrName>ppt_x</p:attrName>
                                          <p:attrName>ppt_y</p:attrName>
                                        </p:attrNameLst>
                                      </p:cBhvr>
                                      <p:rCtr x="-8737" y="30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E39C-79F9-4313-A562-C6E57BC88B28}"/>
              </a:ext>
            </a:extLst>
          </p:cNvPr>
          <p:cNvSpPr/>
          <p:nvPr/>
        </p:nvSpPr>
        <p:spPr>
          <a:xfrm>
            <a:off x="9523163" y="3753399"/>
            <a:ext cx="118814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sport</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6242614-8677-4A37-89FB-CEEA62BCDE7D}"/>
              </a:ext>
            </a:extLst>
          </p:cNvPr>
          <p:cNvSpPr/>
          <p:nvPr/>
        </p:nvSpPr>
        <p:spPr>
          <a:xfrm>
            <a:off x="501717" y="550242"/>
            <a:ext cx="122982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GB" sz="3200"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2BF00BEC-61A2-47F7-B0E7-710D8435DC4A}"/>
              </a:ext>
            </a:extLst>
          </p:cNvPr>
          <p:cNvSpPr/>
          <p:nvPr/>
        </p:nvSpPr>
        <p:spPr>
          <a:xfrm>
            <a:off x="510557" y="1187952"/>
            <a:ext cx="4209807"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painting and drawing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D98338-FB38-4078-96A2-42F7D560E0A2}"/>
              </a:ext>
            </a:extLst>
          </p:cNvPr>
          <p:cNvSpPr/>
          <p:nvPr/>
        </p:nvSpPr>
        <p:spPr>
          <a:xfrm>
            <a:off x="9498798" y="1159413"/>
            <a:ext cx="1734770"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8A9CEEA-403F-436A-83DB-6358402BAAAE}"/>
              </a:ext>
            </a:extLst>
          </p:cNvPr>
          <p:cNvSpPr/>
          <p:nvPr/>
        </p:nvSpPr>
        <p:spPr>
          <a:xfrm>
            <a:off x="510557" y="1861657"/>
            <a:ext cx="1553630"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B6E69D16-637F-4325-A0B9-E21CE3B3C380}"/>
              </a:ext>
            </a:extLst>
          </p:cNvPr>
          <p:cNvSpPr/>
          <p:nvPr/>
        </p:nvSpPr>
        <p:spPr>
          <a:xfrm>
            <a:off x="9532914" y="4390522"/>
            <a:ext cx="2148437" cy="584775"/>
          </a:xfrm>
          <a:prstGeom prst="rect">
            <a:avLst/>
          </a:prstGeom>
          <a:solidFill>
            <a:srgbClr val="CCFFCC"/>
          </a:solidFill>
          <a:ln w="28575">
            <a:solidFill>
              <a:schemeClr val="accent1">
                <a:lumMod val="75000"/>
              </a:schemeClr>
            </a:solidFill>
          </a:ln>
        </p:spPr>
        <p:txBody>
          <a:bodyPr wrap="square" lIns="91440" tIns="45720" rIns="91440" bIns="45720">
            <a:spAutoFit/>
          </a:bodyPr>
          <a:lstStyle/>
          <a:p>
            <a:pPr algn="ctr"/>
            <a:r>
              <a:rPr lang="en-GB" sz="3200"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guitar</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BB8A2BC3-B60E-4AC2-BB24-F80176A671AF}"/>
              </a:ext>
            </a:extLst>
          </p:cNvPr>
          <p:cNvSpPr/>
          <p:nvPr/>
        </p:nvSpPr>
        <p:spPr>
          <a:xfrm>
            <a:off x="510557" y="2503851"/>
            <a:ext cx="1239443"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flying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CFF60285-51B1-487C-8C47-E9641B44C93D}"/>
              </a:ext>
            </a:extLst>
          </p:cNvPr>
          <p:cNvSpPr/>
          <p:nvPr/>
        </p:nvSpPr>
        <p:spPr>
          <a:xfrm>
            <a:off x="9513224" y="3099455"/>
            <a:ext cx="123623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kite</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13">
            <a:extLst>
              <a:ext uri="{FF2B5EF4-FFF2-40B4-BE49-F238E27FC236}">
                <a16:creationId xmlns:a16="http://schemas.microsoft.com/office/drawing/2014/main" id="{FDDC82D8-BD7C-4A72-B9D1-948DBAEFA155}"/>
              </a:ext>
            </a:extLst>
          </p:cNvPr>
          <p:cNvSpPr/>
          <p:nvPr/>
        </p:nvSpPr>
        <p:spPr>
          <a:xfrm>
            <a:off x="520976" y="3156022"/>
            <a:ext cx="153279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singing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8EAD9363-5C1D-4F93-8581-66DAB43B3C0A}"/>
              </a:ext>
            </a:extLst>
          </p:cNvPr>
          <p:cNvSpPr/>
          <p:nvPr/>
        </p:nvSpPr>
        <p:spPr>
          <a:xfrm>
            <a:off x="9528637" y="5718891"/>
            <a:ext cx="1265091"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songs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6" name="Rectangle 15">
            <a:extLst>
              <a:ext uri="{FF2B5EF4-FFF2-40B4-BE49-F238E27FC236}">
                <a16:creationId xmlns:a16="http://schemas.microsoft.com/office/drawing/2014/main" id="{CAD8A23B-BFD8-4E49-AC45-9AFA15CFAF3A}"/>
              </a:ext>
            </a:extLst>
          </p:cNvPr>
          <p:cNvSpPr/>
          <p:nvPr/>
        </p:nvSpPr>
        <p:spPr>
          <a:xfrm>
            <a:off x="524983" y="3808154"/>
            <a:ext cx="153920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making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CA740068-355F-43F5-9D2B-33BB991D3079}"/>
              </a:ext>
            </a:extLst>
          </p:cNvPr>
          <p:cNvSpPr/>
          <p:nvPr/>
        </p:nvSpPr>
        <p:spPr>
          <a:xfrm>
            <a:off x="9510017" y="5057172"/>
            <a:ext cx="1242649"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cakes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8" name="Rectangle 17">
            <a:extLst>
              <a:ext uri="{FF2B5EF4-FFF2-40B4-BE49-F238E27FC236}">
                <a16:creationId xmlns:a16="http://schemas.microsoft.com/office/drawing/2014/main" id="{82BC25AB-0657-4054-982A-C5F5B4B41014}"/>
              </a:ext>
            </a:extLst>
          </p:cNvPr>
          <p:cNvSpPr/>
          <p:nvPr/>
        </p:nvSpPr>
        <p:spPr>
          <a:xfrm>
            <a:off x="535077" y="4451501"/>
            <a:ext cx="1808508"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listening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5C179F00-0635-430E-AE1A-A526C45AF010}"/>
              </a:ext>
            </a:extLst>
          </p:cNvPr>
          <p:cNvSpPr/>
          <p:nvPr/>
        </p:nvSpPr>
        <p:spPr>
          <a:xfrm>
            <a:off x="9505457" y="2465487"/>
            <a:ext cx="1781257"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to music</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0" name="Rectangle 19">
            <a:extLst>
              <a:ext uri="{FF2B5EF4-FFF2-40B4-BE49-F238E27FC236}">
                <a16:creationId xmlns:a16="http://schemas.microsoft.com/office/drawing/2014/main" id="{6E41A7C0-CAA7-428E-A1D8-8F74C39F350A}"/>
              </a:ext>
            </a:extLst>
          </p:cNvPr>
          <p:cNvSpPr/>
          <p:nvPr/>
        </p:nvSpPr>
        <p:spPr>
          <a:xfrm>
            <a:off x="520976" y="5102519"/>
            <a:ext cx="1628972"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reading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1" name="Rectangle 20">
            <a:extLst>
              <a:ext uri="{FF2B5EF4-FFF2-40B4-BE49-F238E27FC236}">
                <a16:creationId xmlns:a16="http://schemas.microsoft.com/office/drawing/2014/main" id="{B8E1D187-3AEC-4D18-BC16-7F2977306DA2}"/>
              </a:ext>
            </a:extLst>
          </p:cNvPr>
          <p:cNvSpPr/>
          <p:nvPr/>
        </p:nvSpPr>
        <p:spPr>
          <a:xfrm>
            <a:off x="9498798" y="522609"/>
            <a:ext cx="1481496"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stories</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2" name="Rectangle 21">
            <a:extLst>
              <a:ext uri="{FF2B5EF4-FFF2-40B4-BE49-F238E27FC236}">
                <a16:creationId xmlns:a16="http://schemas.microsoft.com/office/drawing/2014/main" id="{20E88E72-917C-48D1-8217-2C8C989B05E2}"/>
              </a:ext>
            </a:extLst>
          </p:cNvPr>
          <p:cNvSpPr/>
          <p:nvPr/>
        </p:nvSpPr>
        <p:spPr>
          <a:xfrm>
            <a:off x="524810" y="5740808"/>
            <a:ext cx="2056974" cy="584775"/>
          </a:xfrm>
          <a:prstGeom prst="rect">
            <a:avLst/>
          </a:prstGeom>
          <a:solidFill>
            <a:srgbClr val="FFC000"/>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swimming</a:t>
            </a:r>
            <a:endParaRPr lang="en-US" b="1" cap="none" spc="0" dirty="0">
              <a:ln w="0">
                <a:solidFill>
                  <a:schemeClr val="tx1"/>
                </a:solidFill>
              </a:ln>
              <a:solidFill>
                <a:srgbClr val="CC66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23" name="Rectangle 22">
            <a:extLst>
              <a:ext uri="{FF2B5EF4-FFF2-40B4-BE49-F238E27FC236}">
                <a16:creationId xmlns:a16="http://schemas.microsoft.com/office/drawing/2014/main" id="{37111334-ACEC-40C0-BEB2-05B9C090E930}"/>
              </a:ext>
            </a:extLst>
          </p:cNvPr>
          <p:cNvSpPr/>
          <p:nvPr/>
        </p:nvSpPr>
        <p:spPr>
          <a:xfrm>
            <a:off x="9502655" y="1805103"/>
            <a:ext cx="2024913" cy="584775"/>
          </a:xfrm>
          <a:prstGeom prst="rect">
            <a:avLst/>
          </a:prstGeom>
          <a:solidFill>
            <a:srgbClr val="CCFFCC"/>
          </a:solidFill>
          <a:ln w="28575">
            <a:solidFill>
              <a:schemeClr val="accent1">
                <a:lumMod val="75000"/>
              </a:schemeClr>
            </a:solidFill>
          </a:ln>
        </p:spPr>
        <p:txBody>
          <a:bodyPr wrap="none" lIns="91440" tIns="45720" rIns="91440" bIns="45720">
            <a:spAutoFit/>
          </a:bodyPr>
          <a:lstStyle/>
          <a:p>
            <a:pPr algn="ctr"/>
            <a:r>
              <a:rPr lang="en-GB" sz="3200" b="1"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 the sea</a:t>
            </a:r>
            <a:endParaRPr lang="en-US" b="1" cap="none" spc="0" dirty="0">
              <a:ln w="0">
                <a:solidFill>
                  <a:schemeClr val="tx1"/>
                </a:solidFill>
              </a:ln>
              <a:solidFill>
                <a:srgbClr val="4472C4"/>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5122" name="Picture 2" descr="Free Free Baking Clipart, Download Free Free Baking Clipart png images,  Free ClipArts on Clipart Library">
            <a:extLst>
              <a:ext uri="{FF2B5EF4-FFF2-40B4-BE49-F238E27FC236}">
                <a16:creationId xmlns:a16="http://schemas.microsoft.com/office/drawing/2014/main" id="{D58E6138-F8AB-4FF6-9B6E-4F676128D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293" y="1772727"/>
            <a:ext cx="3125410" cy="34265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3688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406 -0.00278 L 0.06406 -0.00278 C 0.07279 -0.0007 0.08177 0.00069 0.09049 0.0037 C 0.09336 0.00463 0.09609 0.00648 0.0987 0.00856 C 0.11211 0.01805 0.10521 0.01435 0.11706 0.02477 C 0.11914 0.02662 0.12135 0.02754 0.12344 0.02963 C 0.12565 0.03194 0.1276 0.03518 0.12982 0.03773 C 0.1332 0.04189 0.13672 0.04444 0.13984 0.04907 C 0.14245 0.05301 0.14622 0.05972 0.14818 0.06551 C 0.14883 0.06736 0.14935 0.06967 0.15 0.07199 C 0.15078 0.07477 0.15182 0.07731 0.15273 0.08009 C 0.15339 0.08217 0.15378 0.08449 0.15456 0.08657 C 0.15664 0.09213 0.15768 0.09375 0.16003 0.09791 C 0.16133 0.10254 0.16432 0.11412 0.16641 0.11898 C 0.16719 0.12083 0.16836 0.12199 0.16914 0.12384 C 0.17917 0.14768 0.16146 0.11157 0.17734 0.14352 C 0.17969 0.14814 0.18177 0.15 0.18464 0.15486 C 0.18685 0.15856 0.18854 0.16319 0.19115 0.1662 C 0.19753 0.17384 0.18958 0.16435 0.19753 0.1743 C 0.19844 0.17546 0.19935 0.17639 0.20026 0.17754 C 0.20404 0.1824 0.20326 0.18194 0.20664 0.18564 C 0.2082 0.1875 0.20964 0.18912 0.2112 0.19051 C 0.21237 0.19166 0.2138 0.19236 0.21484 0.19375 C 0.21654 0.19629 0.21771 0.19977 0.2194 0.20208 C 0.22109 0.20416 0.22318 0.20486 0.22487 0.20694 C 0.22565 0.20764 0.22604 0.20926 0.22669 0.21018 C 0.23437 0.21782 0.22852 0.20833 0.23594 0.21828 C 0.23698 0.21967 0.23763 0.22176 0.23867 0.22314 C 0.23971 0.22453 0.24115 0.22523 0.24232 0.22639 C 0.24727 0.23148 0.24271 0.22824 0.24779 0.23125 C 0.25677 0.24305 0.24583 0.22939 0.25599 0.23935 C 0.26016 0.24328 0.26341 0.24953 0.26784 0.25231 C 0.26914 0.25324 0.27031 0.25347 0.27161 0.25393 C 0.27253 0.25509 0.27331 0.25648 0.27435 0.25717 C 0.27552 0.2581 0.27669 0.25833 0.27799 0.25879 C 0.28763 0.26389 0.26966 0.25578 0.2862 0.26203 C 0.29961 0.26736 0.28724 0.26412 0.30169 0.26713 C 0.31393 0.26643 0.32617 0.26689 0.33828 0.26527 C 0.34154 0.26504 0.34102 0.26227 0.34102 0.25879 L 0.34102 0.25879 " pathEditMode="relative" ptsTypes="AAAAAAAAAAAAAAAAAAAAAAAAAAAAAAAAAAAAAAAA">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4909 0.00023 L -0.04909 0.00047 C -0.05156 0.00278 -0.05404 0.00556 -0.05651 0.00834 C -0.05768 0.00949 -0.05898 0.01019 -0.06016 0.01158 C -0.06901 0.02153 -0.06328 0.01806 -0.07018 0.0213 C -0.07813 0.02824 -0.07995 0.0301 -0.09036 0.0375 C -0.0918 0.03866 -0.09336 0.03959 -0.09492 0.04074 C -0.0974 0.04283 -0.09974 0.04514 -0.10221 0.04722 C -0.10378 0.04838 -0.10534 0.04931 -0.10677 0.05047 C -0.1168 0.0588 -0.11068 0.05579 -0.11875 0.05857 C -0.12057 0.06019 -0.12227 0.06204 -0.12422 0.06343 C -0.1293 0.06713 -0.13359 0.06875 -0.1388 0.07153 C -0.13971 0.07222 -0.14063 0.07269 -0.14154 0.07315 C -0.14284 0.07385 -0.14401 0.07431 -0.14518 0.07477 C -0.14675 0.07547 -0.14831 0.0757 -0.14974 0.07639 C -0.16081 0.08195 -0.14935 0.07847 -0.16263 0.08148 L -0.21107 0.07963 C -0.21484 0.07963 -0.21849 0.07917 -0.22214 0.07801 C -0.22396 0.07755 -0.22565 0.07477 -0.2276 0.07477 L -0.25039 0.07477 L -0.25039 0.075 " pathEditMode="relative" rAng="0" ptsTypes="AAAAAAAAAAAAAAAAAAAAA">
                                      <p:cBhvr>
                                        <p:cTn id="10" dur="2000" fill="hold"/>
                                        <p:tgtEl>
                                          <p:spTgt spid="17"/>
                                        </p:tgtEl>
                                        <p:attrNameLst>
                                          <p:attrName>ppt_x</p:attrName>
                                          <p:attrName>ppt_y</p:attrName>
                                        </p:attrNameLst>
                                      </p:cBhvr>
                                      <p:rCtr x="-10065"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D2E47E-EF4A-410D-865E-D3866F3A2E5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DF55D-E895-4448-968D-D3682111E203}">
  <ds:schemaRefs>
    <ds:schemaRef ds:uri="http://schemas.microsoft.com/sharepoint/v3/contenttype/forms"/>
  </ds:schemaRefs>
</ds:datastoreItem>
</file>

<file path=customXml/itemProps2.xml><?xml version="1.0" encoding="utf-8"?>
<ds:datastoreItem xmlns:ds="http://schemas.openxmlformats.org/officeDocument/2006/customXml" ds:itemID="{9CDACCE6-2508-45BB-8F66-1835D63F92E9}">
  <ds:schemaRefs>
    <ds:schemaRef ds:uri="http://schemas.microsoft.com/office/2006/documentManagement/types"/>
    <ds:schemaRef ds:uri="fa276554-a315-4eb0-8828-08adb05f0a88"/>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2335D70-EF47-4CF8-94EB-34C4763F0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TotalTime>
  <Words>822</Words>
  <Application>Microsoft Office PowerPoint</Application>
  <PresentationFormat>Widescreen</PresentationFormat>
  <Paragraphs>268</Paragraphs>
  <Slides>30</Slides>
  <Notes>29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KG Neatly Printed</vt:lpstr>
      <vt:lpstr>MV Boli</vt:lpstr>
      <vt:lpstr>Aharoni</vt:lpstr>
      <vt:lpstr>Calibri</vt:lpstr>
      <vt:lpstr>Cavolini</vt:lpstr>
      <vt:lpstr>Andika</vt:lpstr>
      <vt:lpstr>Calibri Light</vt:lpstr>
      <vt:lpstr>Office Theme</vt:lpstr>
      <vt:lpstr>Hobbies and Free Time</vt:lpstr>
      <vt:lpstr>Notes for the Educator</vt:lpstr>
      <vt:lpstr>PowerPoint Presentation</vt:lpstr>
      <vt:lpstr>I am learning how to listen and respond to an audio-text.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1a. What does Sam like doing? Tick two.</vt:lpstr>
      <vt:lpstr>1b. What does Nick like doing? Tick two.</vt:lpstr>
      <vt:lpstr>1c. What does Jill like doing? Tick two.</vt:lpstr>
      <vt:lpstr>1d. What does Kim like? Tick two.</vt:lpstr>
      <vt:lpstr>PowerPoint Presentation</vt:lpstr>
      <vt:lpstr>Task 2: Are these sentences True or False? </vt:lpstr>
      <vt:lpstr>PowerPoint Presentation</vt:lpstr>
      <vt:lpstr>Task 3.a. Circle the correct picture.</vt:lpstr>
      <vt:lpstr>Task 3.b. Circle the correct picture.</vt:lpstr>
      <vt:lpstr>Task 3.c. Circle the correct picture.</vt:lpstr>
      <vt:lpstr>Task 3.d. Circle the correct picture.</vt:lpstr>
      <vt:lpstr>Task 3.e. Circle the correct picture.</vt:lpstr>
      <vt:lpstr>Task 3.f. Circle the correct picture.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Hobbies and Free Time</dc:title>
  <dc:creator>urieth aquilina</dc:creator>
  <cp:lastModifiedBy>urieth aquilina</cp:lastModifiedBy>
  <cp:revision>1</cp:revision>
  <dcterms:created xsi:type="dcterms:W3CDTF">2021-06-07T20:10:48Z</dcterms:created>
  <dcterms:modified xsi:type="dcterms:W3CDTF">2021-07-14T08:20:09Z</dcterms:modified>
</cp:coreProperties>
</file>