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72" r:id="rId3"/>
    <p:sldId id="273" r:id="rId4"/>
    <p:sldId id="274" r:id="rId5"/>
    <p:sldId id="275" r:id="rId6"/>
    <p:sldId id="276" r:id="rId7"/>
    <p:sldId id="277" r:id="rId8"/>
    <p:sldId id="278" r:id="rId9"/>
    <p:sldId id="263" r:id="rId10"/>
    <p:sldId id="257" r:id="rId11"/>
    <p:sldId id="270" r:id="rId12"/>
    <p:sldId id="258" r:id="rId13"/>
    <p:sldId id="264" r:id="rId14"/>
    <p:sldId id="265" r:id="rId15"/>
    <p:sldId id="266" r:id="rId16"/>
    <p:sldId id="279" r:id="rId17"/>
    <p:sldId id="267" r:id="rId18"/>
    <p:sldId id="281" r:id="rId19"/>
    <p:sldId id="268" r:id="rId20"/>
    <p:sldId id="280" r:id="rId21"/>
    <p:sldId id="269" r:id="rId22"/>
    <p:sldId id="28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Sassoon Primary" charset="0"/>
      <p:regular r:id="rId31"/>
    </p:embeddedFont>
  </p:embeddedFontLst>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CCFF"/>
    <a:srgbClr val="FFFFFF"/>
    <a:srgbClr val="6699FF"/>
    <a:srgbClr val="FFFF99"/>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9323793A-5E4F-4D61-B51B-015F571BC253}"/>
    <pc:docChg chg="undo custSel addSld delSld modSld sldOrd">
      <pc:chgData name="Urieth Attard" userId="75441522-1268-482d-b74b-a084f810ee66" providerId="ADAL" clId="{9323793A-5E4F-4D61-B51B-015F571BC253}" dt="2023-04-02T19:39:22.050" v="4341" actId="207"/>
      <pc:docMkLst>
        <pc:docMk/>
      </pc:docMkLst>
      <pc:sldChg chg="modSp mod">
        <pc:chgData name="Urieth Attard" userId="75441522-1268-482d-b74b-a084f810ee66" providerId="ADAL" clId="{9323793A-5E4F-4D61-B51B-015F571BC253}" dt="2023-03-27T11:02:55.019" v="1315" actId="3062"/>
        <pc:sldMkLst>
          <pc:docMk/>
          <pc:sldMk cId="2740420916" sldId="256"/>
        </pc:sldMkLst>
        <pc:spChg chg="mod">
          <ac:chgData name="Urieth Attard" userId="75441522-1268-482d-b74b-a084f810ee66" providerId="ADAL" clId="{9323793A-5E4F-4D61-B51B-015F571BC253}" dt="2023-03-27T11:02:55.019" v="1315" actId="3062"/>
          <ac:spMkLst>
            <pc:docMk/>
            <pc:sldMk cId="2740420916" sldId="256"/>
            <ac:spMk id="2" creationId="{1592DAA6-D1AC-CEF1-EE8C-AB0F6836CDCF}"/>
          </ac:spMkLst>
        </pc:spChg>
        <pc:spChg chg="mod">
          <ac:chgData name="Urieth Attard" userId="75441522-1268-482d-b74b-a084f810ee66" providerId="ADAL" clId="{9323793A-5E4F-4D61-B51B-015F571BC253}" dt="2023-03-27T06:23:38.381" v="11" actId="20577"/>
          <ac:spMkLst>
            <pc:docMk/>
            <pc:sldMk cId="2740420916" sldId="256"/>
            <ac:spMk id="3" creationId="{175FE2C6-A0C4-973C-079E-D2A430D16589}"/>
          </ac:spMkLst>
        </pc:spChg>
        <pc:spChg chg="mod">
          <ac:chgData name="Urieth Attard" userId="75441522-1268-482d-b74b-a084f810ee66" providerId="ADAL" clId="{9323793A-5E4F-4D61-B51B-015F571BC253}" dt="2023-03-27T11:02:32.180" v="1312" actId="207"/>
          <ac:spMkLst>
            <pc:docMk/>
            <pc:sldMk cId="2740420916" sldId="256"/>
            <ac:spMk id="4" creationId="{74B8AF97-FB8E-BF32-1CF0-C40C742FF7A7}"/>
          </ac:spMkLst>
        </pc:spChg>
      </pc:sldChg>
      <pc:sldChg chg="addSp delSp modSp mod">
        <pc:chgData name="Urieth Attard" userId="75441522-1268-482d-b74b-a084f810ee66" providerId="ADAL" clId="{9323793A-5E4F-4D61-B51B-015F571BC253}" dt="2023-03-27T11:06:50.113" v="1521" actId="14100"/>
        <pc:sldMkLst>
          <pc:docMk/>
          <pc:sldMk cId="2080195098" sldId="257"/>
        </pc:sldMkLst>
        <pc:spChg chg="add mod">
          <ac:chgData name="Urieth Attard" userId="75441522-1268-482d-b74b-a084f810ee66" providerId="ADAL" clId="{9323793A-5E4F-4D61-B51B-015F571BC253}" dt="2023-03-27T11:04:52.273" v="1330" actId="14100"/>
          <ac:spMkLst>
            <pc:docMk/>
            <pc:sldMk cId="2080195098" sldId="257"/>
            <ac:spMk id="4" creationId="{F5C429FB-7511-E6A0-5CF8-9F65B38CB767}"/>
          </ac:spMkLst>
        </pc:spChg>
        <pc:spChg chg="add mod">
          <ac:chgData name="Urieth Attard" userId="75441522-1268-482d-b74b-a084f810ee66" providerId="ADAL" clId="{9323793A-5E4F-4D61-B51B-015F571BC253}" dt="2023-03-27T11:05:56.051" v="1413" actId="113"/>
          <ac:spMkLst>
            <pc:docMk/>
            <pc:sldMk cId="2080195098" sldId="257"/>
            <ac:spMk id="5" creationId="{C51D42A5-9F8B-BE77-88F4-0CDDC38C1FBA}"/>
          </ac:spMkLst>
        </pc:spChg>
        <pc:spChg chg="add mod">
          <ac:chgData name="Urieth Attard" userId="75441522-1268-482d-b74b-a084f810ee66" providerId="ADAL" clId="{9323793A-5E4F-4D61-B51B-015F571BC253}" dt="2023-03-27T11:06:50.113" v="1521" actId="14100"/>
          <ac:spMkLst>
            <pc:docMk/>
            <pc:sldMk cId="2080195098" sldId="257"/>
            <ac:spMk id="6" creationId="{ADC66E35-6A44-088A-6DB2-69C4ED5274F8}"/>
          </ac:spMkLst>
        </pc:spChg>
        <pc:picChg chg="del mod">
          <ac:chgData name="Urieth Attard" userId="75441522-1268-482d-b74b-a084f810ee66" providerId="ADAL" clId="{9323793A-5E4F-4D61-B51B-015F571BC253}" dt="2023-03-27T06:23:50.301" v="14" actId="478"/>
          <ac:picMkLst>
            <pc:docMk/>
            <pc:sldMk cId="2080195098" sldId="257"/>
            <ac:picMk id="2" creationId="{248A3011-3141-C7E8-DF52-E3471732B594}"/>
          </ac:picMkLst>
        </pc:picChg>
        <pc:picChg chg="add mod">
          <ac:chgData name="Urieth Attard" userId="75441522-1268-482d-b74b-a084f810ee66" providerId="ADAL" clId="{9323793A-5E4F-4D61-B51B-015F571BC253}" dt="2023-03-27T11:04:20.234" v="1321" actId="167"/>
          <ac:picMkLst>
            <pc:docMk/>
            <pc:sldMk cId="2080195098" sldId="257"/>
            <ac:picMk id="2" creationId="{54C11693-302F-6AC4-3C36-1D4243D125E9}"/>
          </ac:picMkLst>
        </pc:picChg>
        <pc:picChg chg="add mod">
          <ac:chgData name="Urieth Attard" userId="75441522-1268-482d-b74b-a084f810ee66" providerId="ADAL" clId="{9323793A-5E4F-4D61-B51B-015F571BC253}" dt="2023-03-27T11:06:42.520" v="1519" actId="1076"/>
          <ac:picMkLst>
            <pc:docMk/>
            <pc:sldMk cId="2080195098" sldId="257"/>
            <ac:picMk id="3" creationId="{1D575286-01A1-5574-6B18-99FFC095302E}"/>
          </ac:picMkLst>
        </pc:picChg>
        <pc:picChg chg="del">
          <ac:chgData name="Urieth Attard" userId="75441522-1268-482d-b74b-a084f810ee66" providerId="ADAL" clId="{9323793A-5E4F-4D61-B51B-015F571BC253}" dt="2023-03-27T06:23:48.721" v="12" actId="478"/>
          <ac:picMkLst>
            <pc:docMk/>
            <pc:sldMk cId="2080195098" sldId="257"/>
            <ac:picMk id="1026" creationId="{3CCC7B42-4976-3389-3514-193C94F83DFC}"/>
          </ac:picMkLst>
        </pc:picChg>
        <pc:picChg chg="del">
          <ac:chgData name="Urieth Attard" userId="75441522-1268-482d-b74b-a084f810ee66" providerId="ADAL" clId="{9323793A-5E4F-4D61-B51B-015F571BC253}" dt="2023-03-27T06:23:51.704" v="15" actId="478"/>
          <ac:picMkLst>
            <pc:docMk/>
            <pc:sldMk cId="2080195098" sldId="257"/>
            <ac:picMk id="1028" creationId="{FD683AFD-FB57-0F62-F27D-CB971A0C00A8}"/>
          </ac:picMkLst>
        </pc:picChg>
      </pc:sldChg>
      <pc:sldChg chg="addSp delSp modSp mod">
        <pc:chgData name="Urieth Attard" userId="75441522-1268-482d-b74b-a084f810ee66" providerId="ADAL" clId="{9323793A-5E4F-4D61-B51B-015F571BC253}" dt="2023-03-27T06:32:50.821" v="24" actId="1076"/>
        <pc:sldMkLst>
          <pc:docMk/>
          <pc:sldMk cId="2841393059" sldId="258"/>
        </pc:sldMkLst>
        <pc:picChg chg="del">
          <ac:chgData name="Urieth Attard" userId="75441522-1268-482d-b74b-a084f810ee66" providerId="ADAL" clId="{9323793A-5E4F-4D61-B51B-015F571BC253}" dt="2023-03-27T06:25:20.165" v="17" actId="478"/>
          <ac:picMkLst>
            <pc:docMk/>
            <pc:sldMk cId="2841393059" sldId="258"/>
            <ac:picMk id="3" creationId="{FCEF60EA-FFC8-8BD2-B08F-4E71E3E9F87B}"/>
          </ac:picMkLst>
        </pc:picChg>
        <pc:picChg chg="add mod">
          <ac:chgData name="Urieth Attard" userId="75441522-1268-482d-b74b-a084f810ee66" providerId="ADAL" clId="{9323793A-5E4F-4D61-B51B-015F571BC253}" dt="2023-03-27T06:32:50.821" v="24" actId="1076"/>
          <ac:picMkLst>
            <pc:docMk/>
            <pc:sldMk cId="2841393059" sldId="258"/>
            <ac:picMk id="4" creationId="{6D33D84E-F322-9CB3-9CCC-77A1975F49C1}"/>
          </ac:picMkLst>
        </pc:picChg>
        <pc:picChg chg="del">
          <ac:chgData name="Urieth Attard" userId="75441522-1268-482d-b74b-a084f810ee66" providerId="ADAL" clId="{9323793A-5E4F-4D61-B51B-015F571BC253}" dt="2023-03-27T06:25:23.202" v="18" actId="478"/>
          <ac:picMkLst>
            <pc:docMk/>
            <pc:sldMk cId="2841393059" sldId="258"/>
            <ac:picMk id="2050" creationId="{3062AEA7-913A-3A38-67B1-458C47361CC1}"/>
          </ac:picMkLst>
        </pc:picChg>
      </pc:sldChg>
      <pc:sldChg chg="ord">
        <pc:chgData name="Urieth Attard" userId="75441522-1268-482d-b74b-a084f810ee66" providerId="ADAL" clId="{9323793A-5E4F-4D61-B51B-015F571BC253}" dt="2023-03-27T11:02:59.319" v="1317"/>
        <pc:sldMkLst>
          <pc:docMk/>
          <pc:sldMk cId="3499106809" sldId="263"/>
        </pc:sldMkLst>
      </pc:sldChg>
      <pc:sldChg chg="addSp delSp modSp new mod">
        <pc:chgData name="Urieth Attard" userId="75441522-1268-482d-b74b-a084f810ee66" providerId="ADAL" clId="{9323793A-5E4F-4D61-B51B-015F571BC253}" dt="2023-03-29T02:15:22.412" v="1743" actId="20577"/>
        <pc:sldMkLst>
          <pc:docMk/>
          <pc:sldMk cId="2238348175" sldId="264"/>
        </pc:sldMkLst>
        <pc:spChg chg="add mod">
          <ac:chgData name="Urieth Attard" userId="75441522-1268-482d-b74b-a084f810ee66" providerId="ADAL" clId="{9323793A-5E4F-4D61-B51B-015F571BC253}" dt="2023-03-27T06:34:51.822" v="32" actId="14100"/>
          <ac:spMkLst>
            <pc:docMk/>
            <pc:sldMk cId="2238348175" sldId="264"/>
            <ac:spMk id="3" creationId="{790DE055-103B-43AF-FF4E-7E42EC8B636E}"/>
          </ac:spMkLst>
        </pc:spChg>
        <pc:spChg chg="add mod">
          <ac:chgData name="Urieth Attard" userId="75441522-1268-482d-b74b-a084f810ee66" providerId="ADAL" clId="{9323793A-5E4F-4D61-B51B-015F571BC253}" dt="2023-03-27T06:35:03.669" v="41" actId="1076"/>
          <ac:spMkLst>
            <pc:docMk/>
            <pc:sldMk cId="2238348175" sldId="264"/>
            <ac:spMk id="4" creationId="{C27FB838-709A-3A60-B11F-A28A92099A95}"/>
          </ac:spMkLst>
        </pc:spChg>
        <pc:spChg chg="add mod">
          <ac:chgData name="Urieth Attard" userId="75441522-1268-482d-b74b-a084f810ee66" providerId="ADAL" clId="{9323793A-5E4F-4D61-B51B-015F571BC253}" dt="2023-03-29T02:15:22.412" v="1743" actId="20577"/>
          <ac:spMkLst>
            <pc:docMk/>
            <pc:sldMk cId="2238348175" sldId="264"/>
            <ac:spMk id="5" creationId="{CD19E593-7A80-9ADA-ADFD-E87F8D66F5F2}"/>
          </ac:spMkLst>
        </pc:spChg>
        <pc:spChg chg="add del mod">
          <ac:chgData name="Urieth Attard" userId="75441522-1268-482d-b74b-a084f810ee66" providerId="ADAL" clId="{9323793A-5E4F-4D61-B51B-015F571BC253}" dt="2023-03-27T06:38:32.595" v="185" actId="478"/>
          <ac:spMkLst>
            <pc:docMk/>
            <pc:sldMk cId="2238348175" sldId="264"/>
            <ac:spMk id="6" creationId="{A26DAF6F-FB96-9E7F-409B-8057F118FCED}"/>
          </ac:spMkLst>
        </pc:spChg>
        <pc:picChg chg="add mod">
          <ac:chgData name="Urieth Attard" userId="75441522-1268-482d-b74b-a084f810ee66" providerId="ADAL" clId="{9323793A-5E4F-4D61-B51B-015F571BC253}" dt="2023-03-27T06:33:06.994" v="26"/>
          <ac:picMkLst>
            <pc:docMk/>
            <pc:sldMk cId="2238348175" sldId="264"/>
            <ac:picMk id="2" creationId="{DFF83CD2-5CD2-F07E-DE4F-2C107590C5EE}"/>
          </ac:picMkLst>
        </pc:picChg>
      </pc:sldChg>
      <pc:sldChg chg="addSp modSp new mod ord">
        <pc:chgData name="Urieth Attard" userId="75441522-1268-482d-b74b-a084f810ee66" providerId="ADAL" clId="{9323793A-5E4F-4D61-B51B-015F571BC253}" dt="2023-04-02T19:38:25.729" v="4335" actId="14100"/>
        <pc:sldMkLst>
          <pc:docMk/>
          <pc:sldMk cId="1342247065" sldId="265"/>
        </pc:sldMkLst>
        <pc:spChg chg="add mod">
          <ac:chgData name="Urieth Attard" userId="75441522-1268-482d-b74b-a084f810ee66" providerId="ADAL" clId="{9323793A-5E4F-4D61-B51B-015F571BC253}" dt="2023-04-02T19:19:52.262" v="3785" actId="1076"/>
          <ac:spMkLst>
            <pc:docMk/>
            <pc:sldMk cId="1342247065" sldId="265"/>
            <ac:spMk id="2" creationId="{B78B817F-63F3-B133-0FCD-39C447515507}"/>
          </ac:spMkLst>
        </pc:spChg>
        <pc:spChg chg="add mod">
          <ac:chgData name="Urieth Attard" userId="75441522-1268-482d-b74b-a084f810ee66" providerId="ADAL" clId="{9323793A-5E4F-4D61-B51B-015F571BC253}" dt="2023-04-02T19:19:57.623" v="3788" actId="1076"/>
          <ac:spMkLst>
            <pc:docMk/>
            <pc:sldMk cId="1342247065" sldId="265"/>
            <ac:spMk id="3" creationId="{97A49CFD-EBC9-F33C-EBD7-0B1C3E278E05}"/>
          </ac:spMkLst>
        </pc:spChg>
        <pc:spChg chg="add mod">
          <ac:chgData name="Urieth Attard" userId="75441522-1268-482d-b74b-a084f810ee66" providerId="ADAL" clId="{9323793A-5E4F-4D61-B51B-015F571BC253}" dt="2023-04-02T19:19:55.751" v="3787" actId="1076"/>
          <ac:spMkLst>
            <pc:docMk/>
            <pc:sldMk cId="1342247065" sldId="265"/>
            <ac:spMk id="4" creationId="{32CABAF0-1429-6AB2-346A-F6016DAB5BA8}"/>
          </ac:spMkLst>
        </pc:spChg>
        <pc:spChg chg="add mod">
          <ac:chgData name="Urieth Attard" userId="75441522-1268-482d-b74b-a084f810ee66" providerId="ADAL" clId="{9323793A-5E4F-4D61-B51B-015F571BC253}" dt="2023-04-02T19:38:25.729" v="4335" actId="14100"/>
          <ac:spMkLst>
            <pc:docMk/>
            <pc:sldMk cId="1342247065" sldId="265"/>
            <ac:spMk id="5" creationId="{7CF1F7D0-28C6-3995-4986-439A1362A6BA}"/>
          </ac:spMkLst>
        </pc:spChg>
        <pc:spChg chg="add mod">
          <ac:chgData name="Urieth Attard" userId="75441522-1268-482d-b74b-a084f810ee66" providerId="ADAL" clId="{9323793A-5E4F-4D61-B51B-015F571BC253}" dt="2023-04-02T19:20:16.767" v="3792" actId="1076"/>
          <ac:spMkLst>
            <pc:docMk/>
            <pc:sldMk cId="1342247065" sldId="265"/>
            <ac:spMk id="6" creationId="{0924BA46-006A-8FCB-CFBB-122F99EA65A4}"/>
          </ac:spMkLst>
        </pc:spChg>
        <pc:spChg chg="add mod">
          <ac:chgData name="Urieth Attard" userId="75441522-1268-482d-b74b-a084f810ee66" providerId="ADAL" clId="{9323793A-5E4F-4D61-B51B-015F571BC253}" dt="2023-04-02T19:19:53.871" v="3786" actId="1076"/>
          <ac:spMkLst>
            <pc:docMk/>
            <pc:sldMk cId="1342247065" sldId="265"/>
            <ac:spMk id="7" creationId="{88AF8F1B-A2A8-1FAE-5BA1-8A84E6A605E9}"/>
          </ac:spMkLst>
        </pc:spChg>
        <pc:spChg chg="add mod">
          <ac:chgData name="Urieth Attard" userId="75441522-1268-482d-b74b-a084f810ee66" providerId="ADAL" clId="{9323793A-5E4F-4D61-B51B-015F571BC253}" dt="2023-04-02T19:20:38.344" v="3827" actId="14100"/>
          <ac:spMkLst>
            <pc:docMk/>
            <pc:sldMk cId="1342247065" sldId="265"/>
            <ac:spMk id="8" creationId="{0694327B-40E6-69A0-D679-6D55C0BB0B6D}"/>
          </ac:spMkLst>
        </pc:spChg>
        <pc:spChg chg="add mod">
          <ac:chgData name="Urieth Attard" userId="75441522-1268-482d-b74b-a084f810ee66" providerId="ADAL" clId="{9323793A-5E4F-4D61-B51B-015F571BC253}" dt="2023-04-02T19:19:59.430" v="3789" actId="1076"/>
          <ac:spMkLst>
            <pc:docMk/>
            <pc:sldMk cId="1342247065" sldId="265"/>
            <ac:spMk id="9" creationId="{9071CECF-0BE9-643C-4058-F116C444AE2A}"/>
          </ac:spMkLst>
        </pc:spChg>
        <pc:spChg chg="add mod">
          <ac:chgData name="Urieth Attard" userId="75441522-1268-482d-b74b-a084f810ee66" providerId="ADAL" clId="{9323793A-5E4F-4D61-B51B-015F571BC253}" dt="2023-04-02T19:20:03.662" v="3791" actId="1076"/>
          <ac:spMkLst>
            <pc:docMk/>
            <pc:sldMk cId="1342247065" sldId="265"/>
            <ac:spMk id="10" creationId="{1BB4A07D-4466-1D90-63FD-8391EFA2170E}"/>
          </ac:spMkLst>
        </pc:spChg>
        <pc:spChg chg="add mod">
          <ac:chgData name="Urieth Attard" userId="75441522-1268-482d-b74b-a084f810ee66" providerId="ADAL" clId="{9323793A-5E4F-4D61-B51B-015F571BC253}" dt="2023-04-02T19:21:10.920" v="3863" actId="404"/>
          <ac:spMkLst>
            <pc:docMk/>
            <pc:sldMk cId="1342247065" sldId="265"/>
            <ac:spMk id="11" creationId="{29541EAB-8626-FC00-5A0F-3B9A79638053}"/>
          </ac:spMkLst>
        </pc:spChg>
        <pc:spChg chg="add mod">
          <ac:chgData name="Urieth Attard" userId="75441522-1268-482d-b74b-a084f810ee66" providerId="ADAL" clId="{9323793A-5E4F-4D61-B51B-015F571BC253}" dt="2023-04-02T19:21:14.393" v="3866" actId="404"/>
          <ac:spMkLst>
            <pc:docMk/>
            <pc:sldMk cId="1342247065" sldId="265"/>
            <ac:spMk id="12" creationId="{D2BC4711-F20B-3CDE-1481-F7F25A7D76C3}"/>
          </ac:spMkLst>
        </pc:spChg>
      </pc:sldChg>
      <pc:sldChg chg="addSp modSp add mod">
        <pc:chgData name="Urieth Attard" userId="75441522-1268-482d-b74b-a084f810ee66" providerId="ADAL" clId="{9323793A-5E4F-4D61-B51B-015F571BC253}" dt="2023-03-29T02:17:02.019" v="1780" actId="2710"/>
        <pc:sldMkLst>
          <pc:docMk/>
          <pc:sldMk cId="2958560348" sldId="266"/>
        </pc:sldMkLst>
        <pc:spChg chg="mod">
          <ac:chgData name="Urieth Attard" userId="75441522-1268-482d-b74b-a084f810ee66" providerId="ADAL" clId="{9323793A-5E4F-4D61-B51B-015F571BC253}" dt="2023-03-29T02:16:56.015" v="1778" actId="2711"/>
          <ac:spMkLst>
            <pc:docMk/>
            <pc:sldMk cId="2958560348" sldId="266"/>
            <ac:spMk id="4" creationId="{C27FB838-709A-3A60-B11F-A28A92099A95}"/>
          </ac:spMkLst>
        </pc:spChg>
        <pc:spChg chg="mod">
          <ac:chgData name="Urieth Attard" userId="75441522-1268-482d-b74b-a084f810ee66" providerId="ADAL" clId="{9323793A-5E4F-4D61-B51B-015F571BC253}" dt="2023-03-27T06:52:27.668" v="650" actId="5793"/>
          <ac:spMkLst>
            <pc:docMk/>
            <pc:sldMk cId="2958560348" sldId="266"/>
            <ac:spMk id="5" creationId="{CD19E593-7A80-9ADA-ADFD-E87F8D66F5F2}"/>
          </ac:spMkLst>
        </pc:spChg>
        <pc:spChg chg="add mod">
          <ac:chgData name="Urieth Attard" userId="75441522-1268-482d-b74b-a084f810ee66" providerId="ADAL" clId="{9323793A-5E4F-4D61-B51B-015F571BC253}" dt="2023-03-29T02:17:02.019" v="1780" actId="2710"/>
          <ac:spMkLst>
            <pc:docMk/>
            <pc:sldMk cId="2958560348" sldId="266"/>
            <ac:spMk id="6" creationId="{97ABF3F3-8D85-3E9F-E8CC-3A521703886D}"/>
          </ac:spMkLst>
        </pc:spChg>
      </pc:sldChg>
      <pc:sldChg chg="modSp add mod">
        <pc:chgData name="Urieth Attard" userId="75441522-1268-482d-b74b-a084f810ee66" providerId="ADAL" clId="{9323793A-5E4F-4D61-B51B-015F571BC253}" dt="2023-03-29T02:16:48.147" v="1777" actId="2711"/>
        <pc:sldMkLst>
          <pc:docMk/>
          <pc:sldMk cId="2300414343" sldId="267"/>
        </pc:sldMkLst>
        <pc:spChg chg="mod">
          <ac:chgData name="Urieth Attard" userId="75441522-1268-482d-b74b-a084f810ee66" providerId="ADAL" clId="{9323793A-5E4F-4D61-B51B-015F571BC253}" dt="2023-03-29T02:16:40.433" v="1776" actId="1076"/>
          <ac:spMkLst>
            <pc:docMk/>
            <pc:sldMk cId="2300414343" sldId="267"/>
            <ac:spMk id="3" creationId="{790DE055-103B-43AF-FF4E-7E42EC8B636E}"/>
          </ac:spMkLst>
        </pc:spChg>
        <pc:spChg chg="mod">
          <ac:chgData name="Urieth Attard" userId="75441522-1268-482d-b74b-a084f810ee66" providerId="ADAL" clId="{9323793A-5E4F-4D61-B51B-015F571BC253}" dt="2023-03-29T02:16:48.147" v="1777" actId="2711"/>
          <ac:spMkLst>
            <pc:docMk/>
            <pc:sldMk cId="2300414343" sldId="267"/>
            <ac:spMk id="4" creationId="{C27FB838-709A-3A60-B11F-A28A92099A95}"/>
          </ac:spMkLst>
        </pc:spChg>
        <pc:spChg chg="mod">
          <ac:chgData name="Urieth Attard" userId="75441522-1268-482d-b74b-a084f810ee66" providerId="ADAL" clId="{9323793A-5E4F-4D61-B51B-015F571BC253}" dt="2023-03-27T06:53:32.986" v="764" actId="20577"/>
          <ac:spMkLst>
            <pc:docMk/>
            <pc:sldMk cId="2300414343" sldId="267"/>
            <ac:spMk id="5" creationId="{CD19E593-7A80-9ADA-ADFD-E87F8D66F5F2}"/>
          </ac:spMkLst>
        </pc:spChg>
        <pc:spChg chg="mod">
          <ac:chgData name="Urieth Attard" userId="75441522-1268-482d-b74b-a084f810ee66" providerId="ADAL" clId="{9323793A-5E4F-4D61-B51B-015F571BC253}" dt="2023-03-29T02:16:39.743" v="1775" actId="2710"/>
          <ac:spMkLst>
            <pc:docMk/>
            <pc:sldMk cId="2300414343" sldId="267"/>
            <ac:spMk id="6" creationId="{97ABF3F3-8D85-3E9F-E8CC-3A521703886D}"/>
          </ac:spMkLst>
        </pc:spChg>
      </pc:sldChg>
      <pc:sldChg chg="modSp add mod">
        <pc:chgData name="Urieth Attard" userId="75441522-1268-482d-b74b-a084f810ee66" providerId="ADAL" clId="{9323793A-5E4F-4D61-B51B-015F571BC253}" dt="2023-03-29T02:16:15.359" v="1749" actId="12"/>
        <pc:sldMkLst>
          <pc:docMk/>
          <pc:sldMk cId="2871239545" sldId="268"/>
        </pc:sldMkLst>
        <pc:spChg chg="mod">
          <ac:chgData name="Urieth Attard" userId="75441522-1268-482d-b74b-a084f810ee66" providerId="ADAL" clId="{9323793A-5E4F-4D61-B51B-015F571BC253}" dt="2023-03-27T11:11:30.929" v="1522" actId="2711"/>
          <ac:spMkLst>
            <pc:docMk/>
            <pc:sldMk cId="2871239545" sldId="268"/>
            <ac:spMk id="3" creationId="{790DE055-103B-43AF-FF4E-7E42EC8B636E}"/>
          </ac:spMkLst>
        </pc:spChg>
        <pc:spChg chg="mod">
          <ac:chgData name="Urieth Attard" userId="75441522-1268-482d-b74b-a084f810ee66" providerId="ADAL" clId="{9323793A-5E4F-4D61-B51B-015F571BC253}" dt="2023-03-27T11:11:41.431" v="1523" actId="2711"/>
          <ac:spMkLst>
            <pc:docMk/>
            <pc:sldMk cId="2871239545" sldId="268"/>
            <ac:spMk id="4" creationId="{C27FB838-709A-3A60-B11F-A28A92099A95}"/>
          </ac:spMkLst>
        </pc:spChg>
        <pc:spChg chg="mod">
          <ac:chgData name="Urieth Attard" userId="75441522-1268-482d-b74b-a084f810ee66" providerId="ADAL" clId="{9323793A-5E4F-4D61-B51B-015F571BC253}" dt="2023-03-27T06:54:40.406" v="966" actId="20577"/>
          <ac:spMkLst>
            <pc:docMk/>
            <pc:sldMk cId="2871239545" sldId="268"/>
            <ac:spMk id="5" creationId="{CD19E593-7A80-9ADA-ADFD-E87F8D66F5F2}"/>
          </ac:spMkLst>
        </pc:spChg>
        <pc:spChg chg="mod">
          <ac:chgData name="Urieth Attard" userId="75441522-1268-482d-b74b-a084f810ee66" providerId="ADAL" clId="{9323793A-5E4F-4D61-B51B-015F571BC253}" dt="2023-03-29T02:16:15.359" v="1749" actId="12"/>
          <ac:spMkLst>
            <pc:docMk/>
            <pc:sldMk cId="2871239545" sldId="268"/>
            <ac:spMk id="6" creationId="{97ABF3F3-8D85-3E9F-E8CC-3A521703886D}"/>
          </ac:spMkLst>
        </pc:spChg>
      </pc:sldChg>
      <pc:sldChg chg="delSp modSp add mod">
        <pc:chgData name="Urieth Attard" userId="75441522-1268-482d-b74b-a084f810ee66" providerId="ADAL" clId="{9323793A-5E4F-4D61-B51B-015F571BC253}" dt="2023-03-29T02:16:31.027" v="1773" actId="20577"/>
        <pc:sldMkLst>
          <pc:docMk/>
          <pc:sldMk cId="1634572218" sldId="269"/>
        </pc:sldMkLst>
        <pc:spChg chg="mod">
          <ac:chgData name="Urieth Attard" userId="75441522-1268-482d-b74b-a084f810ee66" providerId="ADAL" clId="{9323793A-5E4F-4D61-B51B-015F571BC253}" dt="2023-03-29T02:15:58.147" v="1745" actId="1076"/>
          <ac:spMkLst>
            <pc:docMk/>
            <pc:sldMk cId="1634572218" sldId="269"/>
            <ac:spMk id="4" creationId="{C27FB838-709A-3A60-B11F-A28A92099A95}"/>
          </ac:spMkLst>
        </pc:spChg>
        <pc:spChg chg="del mod">
          <ac:chgData name="Urieth Attard" userId="75441522-1268-482d-b74b-a084f810ee66" providerId="ADAL" clId="{9323793A-5E4F-4D61-B51B-015F571BC253}" dt="2023-03-29T02:15:54.362" v="1744" actId="478"/>
          <ac:spMkLst>
            <pc:docMk/>
            <pc:sldMk cId="1634572218" sldId="269"/>
            <ac:spMk id="5" creationId="{CD19E593-7A80-9ADA-ADFD-E87F8D66F5F2}"/>
          </ac:spMkLst>
        </pc:spChg>
        <pc:spChg chg="mod">
          <ac:chgData name="Urieth Attard" userId="75441522-1268-482d-b74b-a084f810ee66" providerId="ADAL" clId="{9323793A-5E4F-4D61-B51B-015F571BC253}" dt="2023-03-29T02:16:31.027" v="1773" actId="20577"/>
          <ac:spMkLst>
            <pc:docMk/>
            <pc:sldMk cId="1634572218" sldId="269"/>
            <ac:spMk id="6" creationId="{97ABF3F3-8D85-3E9F-E8CC-3A521703886D}"/>
          </ac:spMkLst>
        </pc:spChg>
      </pc:sldChg>
      <pc:sldChg chg="addSp delSp modSp new add del mod ord">
        <pc:chgData name="Urieth Attard" userId="75441522-1268-482d-b74b-a084f810ee66" providerId="ADAL" clId="{9323793A-5E4F-4D61-B51B-015F571BC253}" dt="2023-04-02T19:07:11.079" v="3385" actId="1076"/>
        <pc:sldMkLst>
          <pc:docMk/>
          <pc:sldMk cId="2575423719" sldId="270"/>
        </pc:sldMkLst>
        <pc:spChg chg="add del mod">
          <ac:chgData name="Urieth Attard" userId="75441522-1268-482d-b74b-a084f810ee66" providerId="ADAL" clId="{9323793A-5E4F-4D61-B51B-015F571BC253}" dt="2023-03-29T02:07:11.714" v="1564" actId="478"/>
          <ac:spMkLst>
            <pc:docMk/>
            <pc:sldMk cId="2575423719" sldId="270"/>
            <ac:spMk id="2" creationId="{9B2F5D3A-6BAB-481E-3B80-9D19E9E6D47E}"/>
          </ac:spMkLst>
        </pc:spChg>
        <pc:spChg chg="add mod">
          <ac:chgData name="Urieth Attard" userId="75441522-1268-482d-b74b-a084f810ee66" providerId="ADAL" clId="{9323793A-5E4F-4D61-B51B-015F571BC253}" dt="2023-03-27T07:26:58.084" v="1257" actId="20577"/>
          <ac:spMkLst>
            <pc:docMk/>
            <pc:sldMk cId="2575423719" sldId="270"/>
            <ac:spMk id="3" creationId="{FE3024C3-EFD0-67C2-BDF9-1C4DD8524D3E}"/>
          </ac:spMkLst>
        </pc:spChg>
        <pc:spChg chg="add mod">
          <ac:chgData name="Urieth Attard" userId="75441522-1268-482d-b74b-a084f810ee66" providerId="ADAL" clId="{9323793A-5E4F-4D61-B51B-015F571BC253}" dt="2023-04-02T19:07:11.079" v="3385" actId="1076"/>
          <ac:spMkLst>
            <pc:docMk/>
            <pc:sldMk cId="2575423719" sldId="270"/>
            <ac:spMk id="4" creationId="{3BAC90BD-815C-4A93-9CB1-A141B3872C3D}"/>
          </ac:spMkLst>
        </pc:spChg>
        <pc:spChg chg="add mod">
          <ac:chgData name="Urieth Attard" userId="75441522-1268-482d-b74b-a084f810ee66" providerId="ADAL" clId="{9323793A-5E4F-4D61-B51B-015F571BC253}" dt="2023-03-27T07:13:11.035" v="1132" actId="207"/>
          <ac:spMkLst>
            <pc:docMk/>
            <pc:sldMk cId="2575423719" sldId="270"/>
            <ac:spMk id="7" creationId="{0A8513A5-FFE2-BF67-5847-D1DC0C6616BC}"/>
          </ac:spMkLst>
        </pc:spChg>
        <pc:spChg chg="add mod">
          <ac:chgData name="Urieth Attard" userId="75441522-1268-482d-b74b-a084f810ee66" providerId="ADAL" clId="{9323793A-5E4F-4D61-B51B-015F571BC253}" dt="2023-03-29T02:09:51.407" v="1603" actId="14100"/>
          <ac:spMkLst>
            <pc:docMk/>
            <pc:sldMk cId="2575423719" sldId="270"/>
            <ac:spMk id="8" creationId="{3680493F-71FD-EC2D-F23A-BB5F21E629B8}"/>
          </ac:spMkLst>
        </pc:spChg>
        <pc:spChg chg="add mod">
          <ac:chgData name="Urieth Attard" userId="75441522-1268-482d-b74b-a084f810ee66" providerId="ADAL" clId="{9323793A-5E4F-4D61-B51B-015F571BC253}" dt="2023-03-27T07:27:09.890" v="1269" actId="20577"/>
          <ac:spMkLst>
            <pc:docMk/>
            <pc:sldMk cId="2575423719" sldId="270"/>
            <ac:spMk id="9" creationId="{81EE4AFC-B160-5677-3283-8E59E17EA224}"/>
          </ac:spMkLst>
        </pc:spChg>
        <pc:spChg chg="add mod">
          <ac:chgData name="Urieth Attard" userId="75441522-1268-482d-b74b-a084f810ee66" providerId="ADAL" clId="{9323793A-5E4F-4D61-B51B-015F571BC253}" dt="2023-03-29T02:09:54.542" v="1604" actId="1076"/>
          <ac:spMkLst>
            <pc:docMk/>
            <pc:sldMk cId="2575423719" sldId="270"/>
            <ac:spMk id="10" creationId="{71EBB188-3B0D-E8ED-ED85-EB433B3E525D}"/>
          </ac:spMkLst>
        </pc:spChg>
        <pc:spChg chg="add mod">
          <ac:chgData name="Urieth Attard" userId="75441522-1268-482d-b74b-a084f810ee66" providerId="ADAL" clId="{9323793A-5E4F-4D61-B51B-015F571BC253}" dt="2023-03-27T07:27:20.933" v="1290" actId="20577"/>
          <ac:spMkLst>
            <pc:docMk/>
            <pc:sldMk cId="2575423719" sldId="270"/>
            <ac:spMk id="11" creationId="{DB3B876F-F8D9-44C4-337B-81FE4C143975}"/>
          </ac:spMkLst>
        </pc:spChg>
        <pc:spChg chg="add mod">
          <ac:chgData name="Urieth Attard" userId="75441522-1268-482d-b74b-a084f810ee66" providerId="ADAL" clId="{9323793A-5E4F-4D61-B51B-015F571BC253}" dt="2023-03-29T02:09:57.759" v="1605" actId="1076"/>
          <ac:spMkLst>
            <pc:docMk/>
            <pc:sldMk cId="2575423719" sldId="270"/>
            <ac:spMk id="12" creationId="{464F4EC7-D0FA-AF45-D137-49FEB01C77B8}"/>
          </ac:spMkLst>
        </pc:spChg>
        <pc:spChg chg="add mod">
          <ac:chgData name="Urieth Attard" userId="75441522-1268-482d-b74b-a084f810ee66" providerId="ADAL" clId="{9323793A-5E4F-4D61-B51B-015F571BC253}" dt="2023-03-29T02:10:11.798" v="1608" actId="14100"/>
          <ac:spMkLst>
            <pc:docMk/>
            <pc:sldMk cId="2575423719" sldId="270"/>
            <ac:spMk id="13" creationId="{562DB589-12D7-B1DE-E375-AE6998DACA34}"/>
          </ac:spMkLst>
        </pc:spChg>
        <pc:spChg chg="add mod ord">
          <ac:chgData name="Urieth Attard" userId="75441522-1268-482d-b74b-a084f810ee66" providerId="ADAL" clId="{9323793A-5E4F-4D61-B51B-015F571BC253}" dt="2023-03-29T02:21:11.663" v="1796" actId="20577"/>
          <ac:spMkLst>
            <pc:docMk/>
            <pc:sldMk cId="2575423719" sldId="270"/>
            <ac:spMk id="14" creationId="{5232E3E8-E313-CB52-6CD0-8C390D31966D}"/>
          </ac:spMkLst>
        </pc:spChg>
        <pc:spChg chg="add del mod">
          <ac:chgData name="Urieth Attard" userId="75441522-1268-482d-b74b-a084f810ee66" providerId="ADAL" clId="{9323793A-5E4F-4D61-B51B-015F571BC253}" dt="2023-03-27T07:22:24.875" v="1187" actId="478"/>
          <ac:spMkLst>
            <pc:docMk/>
            <pc:sldMk cId="2575423719" sldId="270"/>
            <ac:spMk id="14" creationId="{FB044C28-5412-6C84-D152-86737067F4E9}"/>
          </ac:spMkLst>
        </pc:spChg>
        <pc:spChg chg="add mod">
          <ac:chgData name="Urieth Attard" userId="75441522-1268-482d-b74b-a084f810ee66" providerId="ADAL" clId="{9323793A-5E4F-4D61-B51B-015F571BC253}" dt="2023-03-29T02:10:38.392" v="1612" actId="1076"/>
          <ac:spMkLst>
            <pc:docMk/>
            <pc:sldMk cId="2575423719" sldId="270"/>
            <ac:spMk id="15" creationId="{342733E3-3176-DCED-0685-DF783DB80EFB}"/>
          </ac:spMkLst>
        </pc:spChg>
        <pc:spChg chg="add mod">
          <ac:chgData name="Urieth Attard" userId="75441522-1268-482d-b74b-a084f810ee66" providerId="ADAL" clId="{9323793A-5E4F-4D61-B51B-015F571BC253}" dt="2023-03-29T02:10:02.444" v="1606" actId="1076"/>
          <ac:spMkLst>
            <pc:docMk/>
            <pc:sldMk cId="2575423719" sldId="270"/>
            <ac:spMk id="16" creationId="{B453B0B3-DAB5-29CD-38F6-E77A45A285C9}"/>
          </ac:spMkLst>
        </pc:spChg>
        <pc:spChg chg="add mod">
          <ac:chgData name="Urieth Attard" userId="75441522-1268-482d-b74b-a084f810ee66" providerId="ADAL" clId="{9323793A-5E4F-4D61-B51B-015F571BC253}" dt="2023-03-29T02:10:23.111" v="1610" actId="14100"/>
          <ac:spMkLst>
            <pc:docMk/>
            <pc:sldMk cId="2575423719" sldId="270"/>
            <ac:spMk id="17" creationId="{27C7EEEA-E005-52A2-29A6-64A6E474182E}"/>
          </ac:spMkLst>
        </pc:spChg>
        <pc:spChg chg="add mod">
          <ac:chgData name="Urieth Attard" userId="75441522-1268-482d-b74b-a084f810ee66" providerId="ADAL" clId="{9323793A-5E4F-4D61-B51B-015F571BC253}" dt="2023-03-27T07:27:31.267" v="1302" actId="20577"/>
          <ac:spMkLst>
            <pc:docMk/>
            <pc:sldMk cId="2575423719" sldId="270"/>
            <ac:spMk id="18" creationId="{1C74D59A-7D91-CA82-7B16-F2760A81EAE4}"/>
          </ac:spMkLst>
        </pc:spChg>
        <pc:spChg chg="add mod">
          <ac:chgData name="Urieth Attard" userId="75441522-1268-482d-b74b-a084f810ee66" providerId="ADAL" clId="{9323793A-5E4F-4D61-B51B-015F571BC253}" dt="2023-03-29T02:21:16.962" v="1797" actId="1076"/>
          <ac:spMkLst>
            <pc:docMk/>
            <pc:sldMk cId="2575423719" sldId="270"/>
            <ac:spMk id="19" creationId="{02C7C354-FC8C-FC6B-F588-040B50A07E8D}"/>
          </ac:spMkLst>
        </pc:spChg>
        <pc:spChg chg="add mod">
          <ac:chgData name="Urieth Attard" userId="75441522-1268-482d-b74b-a084f810ee66" providerId="ADAL" clId="{9323793A-5E4F-4D61-B51B-015F571BC253}" dt="2023-03-27T07:29:22.651" v="1311" actId="14100"/>
          <ac:spMkLst>
            <pc:docMk/>
            <pc:sldMk cId="2575423719" sldId="270"/>
            <ac:spMk id="20" creationId="{4ECB1DFE-2188-4957-AB8B-61D86F2A21CC}"/>
          </ac:spMkLst>
        </pc:spChg>
        <pc:spChg chg="add mod">
          <ac:chgData name="Urieth Attard" userId="75441522-1268-482d-b74b-a084f810ee66" providerId="ADAL" clId="{9323793A-5E4F-4D61-B51B-015F571BC253}" dt="2023-03-29T02:11:55.399" v="1741" actId="14100"/>
          <ac:spMkLst>
            <pc:docMk/>
            <pc:sldMk cId="2575423719" sldId="270"/>
            <ac:spMk id="21" creationId="{02877B42-2EDA-319A-5637-9727ED2F71C9}"/>
          </ac:spMkLst>
        </pc:spChg>
        <pc:spChg chg="add mod">
          <ac:chgData name="Urieth Attard" userId="75441522-1268-482d-b74b-a084f810ee66" providerId="ADAL" clId="{9323793A-5E4F-4D61-B51B-015F571BC253}" dt="2023-03-27T07:26:48.923" v="1248" actId="14100"/>
          <ac:spMkLst>
            <pc:docMk/>
            <pc:sldMk cId="2575423719" sldId="270"/>
            <ac:spMk id="22" creationId="{AEF6C772-7933-5670-C3C6-50324D76EC70}"/>
          </ac:spMkLst>
        </pc:spChg>
        <pc:spChg chg="add mod">
          <ac:chgData name="Urieth Attard" userId="75441522-1268-482d-b74b-a084f810ee66" providerId="ADAL" clId="{9323793A-5E4F-4D61-B51B-015F571BC253}" dt="2023-03-29T02:11:22.060" v="1735" actId="14100"/>
          <ac:spMkLst>
            <pc:docMk/>
            <pc:sldMk cId="2575423719" sldId="270"/>
            <ac:spMk id="24" creationId="{64D49772-1E77-0A54-3B9E-8E2883C1BCD7}"/>
          </ac:spMkLst>
        </pc:spChg>
        <pc:cxnChg chg="add mod">
          <ac:chgData name="Urieth Attard" userId="75441522-1268-482d-b74b-a084f810ee66" providerId="ADAL" clId="{9323793A-5E4F-4D61-B51B-015F571BC253}" dt="2023-04-02T19:07:11.079" v="3385" actId="1076"/>
          <ac:cxnSpMkLst>
            <pc:docMk/>
            <pc:sldMk cId="2575423719" sldId="270"/>
            <ac:cxnSpMk id="6" creationId="{00BD93A6-8914-A75A-7A96-342455F816BA}"/>
          </ac:cxnSpMkLst>
        </pc:cxnChg>
      </pc:sldChg>
      <pc:sldChg chg="addSp delSp modSp new del">
        <pc:chgData name="Urieth Attard" userId="75441522-1268-482d-b74b-a084f810ee66" providerId="ADAL" clId="{9323793A-5E4F-4D61-B51B-015F571BC253}" dt="2023-03-29T02:20:57.102" v="1786" actId="47"/>
        <pc:sldMkLst>
          <pc:docMk/>
          <pc:sldMk cId="1034271643" sldId="271"/>
        </pc:sldMkLst>
        <pc:picChg chg="add del mod">
          <ac:chgData name="Urieth Attard" userId="75441522-1268-482d-b74b-a084f810ee66" providerId="ADAL" clId="{9323793A-5E4F-4D61-B51B-015F571BC253}" dt="2023-03-29T02:20:52.962" v="1785" actId="478"/>
          <ac:picMkLst>
            <pc:docMk/>
            <pc:sldMk cId="1034271643" sldId="271"/>
            <ac:picMk id="1026" creationId="{BEDFD5EF-A81F-2A08-68E2-A5528DFC2B28}"/>
          </ac:picMkLst>
        </pc:picChg>
      </pc:sldChg>
      <pc:sldChg chg="new del">
        <pc:chgData name="Urieth Attard" userId="75441522-1268-482d-b74b-a084f810ee66" providerId="ADAL" clId="{9323793A-5E4F-4D61-B51B-015F571BC253}" dt="2023-03-29T11:44:22.259" v="1807" actId="47"/>
        <pc:sldMkLst>
          <pc:docMk/>
          <pc:sldMk cId="3596630685" sldId="271"/>
        </pc:sldMkLst>
      </pc:sldChg>
      <pc:sldChg chg="addSp delSp modSp add mod setBg delDesignElem">
        <pc:chgData name="Urieth Attard" userId="75441522-1268-482d-b74b-a084f810ee66" providerId="ADAL" clId="{9323793A-5E4F-4D61-B51B-015F571BC253}" dt="2023-03-29T11:49:23.767" v="2002" actId="1076"/>
        <pc:sldMkLst>
          <pc:docMk/>
          <pc:sldMk cId="1194013796" sldId="272"/>
        </pc:sldMkLst>
        <pc:spChg chg="add mod">
          <ac:chgData name="Urieth Attard" userId="75441522-1268-482d-b74b-a084f810ee66" providerId="ADAL" clId="{9323793A-5E4F-4D61-B51B-015F571BC253}" dt="2023-03-29T11:47:28.559" v="1889" actId="1582"/>
          <ac:spMkLst>
            <pc:docMk/>
            <pc:sldMk cId="1194013796" sldId="272"/>
            <ac:spMk id="2" creationId="{84CBCFBD-EFE1-D6F3-30AC-7CD7CF3A7459}"/>
          </ac:spMkLst>
        </pc:spChg>
        <pc:spChg chg="add mod">
          <ac:chgData name="Urieth Attard" userId="75441522-1268-482d-b74b-a084f810ee66" providerId="ADAL" clId="{9323793A-5E4F-4D61-B51B-015F571BC253}" dt="2023-03-29T11:48:29.481" v="1944" actId="20577"/>
          <ac:spMkLst>
            <pc:docMk/>
            <pc:sldMk cId="1194013796" sldId="272"/>
            <ac:spMk id="3" creationId="{5FC687AF-4505-BA44-05C9-56C3873959C4}"/>
          </ac:spMkLst>
        </pc:spChg>
        <pc:spChg chg="add del mod">
          <ac:chgData name="Urieth Attard" userId="75441522-1268-482d-b74b-a084f810ee66" providerId="ADAL" clId="{9323793A-5E4F-4D61-B51B-015F571BC253}" dt="2023-03-29T11:48:18.286" v="1892" actId="478"/>
          <ac:spMkLst>
            <pc:docMk/>
            <pc:sldMk cId="1194013796" sldId="272"/>
            <ac:spMk id="4" creationId="{EFEFFE81-E833-400C-A551-34F71A4241D5}"/>
          </ac:spMkLst>
        </pc:spChg>
        <pc:spChg chg="add mod">
          <ac:chgData name="Urieth Attard" userId="75441522-1268-482d-b74b-a084f810ee66" providerId="ADAL" clId="{9323793A-5E4F-4D61-B51B-015F571BC253}" dt="2023-03-29T11:49:23.767" v="2002" actId="1076"/>
          <ac:spMkLst>
            <pc:docMk/>
            <pc:sldMk cId="1194013796" sldId="272"/>
            <ac:spMk id="5" creationId="{0FA5C31E-68BA-78DD-602E-E3BD24256BF3}"/>
          </ac:spMkLst>
        </pc:spChg>
        <pc:spChg chg="del">
          <ac:chgData name="Urieth Attard" userId="75441522-1268-482d-b74b-a084f810ee66" providerId="ADAL" clId="{9323793A-5E4F-4D61-B51B-015F571BC253}" dt="2023-03-29T11:44:15.427" v="1806"/>
          <ac:spMkLst>
            <pc:docMk/>
            <pc:sldMk cId="1194013796" sldId="272"/>
            <ac:spMk id="1031" creationId="{5D9FC6AC-4A12-4825-8ABE-0732B8EF4D16}"/>
          </ac:spMkLst>
        </pc:spChg>
      </pc:sldChg>
      <pc:sldChg chg="addSp delSp modSp add mod setBg delDesignElem">
        <pc:chgData name="Urieth Attard" userId="75441522-1268-482d-b74b-a084f810ee66" providerId="ADAL" clId="{9323793A-5E4F-4D61-B51B-015F571BC253}" dt="2023-03-29T11:58:03.171" v="2251" actId="1076"/>
        <pc:sldMkLst>
          <pc:docMk/>
          <pc:sldMk cId="3704173213" sldId="273"/>
        </pc:sldMkLst>
        <pc:spChg chg="add mod">
          <ac:chgData name="Urieth Attard" userId="75441522-1268-482d-b74b-a084f810ee66" providerId="ADAL" clId="{9323793A-5E4F-4D61-B51B-015F571BC253}" dt="2023-03-29T11:58:03.171" v="2251" actId="1076"/>
          <ac:spMkLst>
            <pc:docMk/>
            <pc:sldMk cId="3704173213" sldId="273"/>
            <ac:spMk id="2" creationId="{3FFD4C41-2361-20E9-457F-B5DEFECB4A79}"/>
          </ac:spMkLst>
        </pc:spChg>
        <pc:spChg chg="add mod">
          <ac:chgData name="Urieth Attard" userId="75441522-1268-482d-b74b-a084f810ee66" providerId="ADAL" clId="{9323793A-5E4F-4D61-B51B-015F571BC253}" dt="2023-03-29T11:56:09.264" v="2127" actId="20577"/>
          <ac:spMkLst>
            <pc:docMk/>
            <pc:sldMk cId="3704173213" sldId="273"/>
            <ac:spMk id="3" creationId="{C122FB33-776E-66B0-FD46-3C85CC817C60}"/>
          </ac:spMkLst>
        </pc:spChg>
        <pc:spChg chg="add mod">
          <ac:chgData name="Urieth Attard" userId="75441522-1268-482d-b74b-a084f810ee66" providerId="ADAL" clId="{9323793A-5E4F-4D61-B51B-015F571BC253}" dt="2023-03-29T11:57:50.150" v="2218" actId="1076"/>
          <ac:spMkLst>
            <pc:docMk/>
            <pc:sldMk cId="3704173213" sldId="273"/>
            <ac:spMk id="4" creationId="{810108D9-6C44-23A7-68EC-616E2DC4F46F}"/>
          </ac:spMkLst>
        </pc:spChg>
        <pc:spChg chg="add mod">
          <ac:chgData name="Urieth Attard" userId="75441522-1268-482d-b74b-a084f810ee66" providerId="ADAL" clId="{9323793A-5E4F-4D61-B51B-015F571BC253}" dt="2023-03-29T11:57:59.587" v="2250" actId="20577"/>
          <ac:spMkLst>
            <pc:docMk/>
            <pc:sldMk cId="3704173213" sldId="273"/>
            <ac:spMk id="5" creationId="{EE960881-EE5C-63C2-F1BB-181FA15BCC75}"/>
          </ac:spMkLst>
        </pc:spChg>
        <pc:spChg chg="del">
          <ac:chgData name="Urieth Attard" userId="75441522-1268-482d-b74b-a084f810ee66" providerId="ADAL" clId="{9323793A-5E4F-4D61-B51B-015F571BC253}" dt="2023-03-29T11:44:15.427" v="1806"/>
          <ac:spMkLst>
            <pc:docMk/>
            <pc:sldMk cId="3704173213" sldId="273"/>
            <ac:spMk id="2061" creationId="{8950AD4C-6AF3-49F8-94E1-DBCAFB39478B}"/>
          </ac:spMkLst>
        </pc:spChg>
        <pc:spChg chg="del">
          <ac:chgData name="Urieth Attard" userId="75441522-1268-482d-b74b-a084f810ee66" providerId="ADAL" clId="{9323793A-5E4F-4D61-B51B-015F571BC253}" dt="2023-03-29T11:44:15.427" v="1806"/>
          <ac:spMkLst>
            <pc:docMk/>
            <pc:sldMk cId="3704173213" sldId="273"/>
            <ac:spMk id="2063" creationId="{8DBEAE55-3EA1-41D7-A212-5F7D8986C1F2}"/>
          </ac:spMkLst>
        </pc:spChg>
        <pc:spChg chg="del">
          <ac:chgData name="Urieth Attard" userId="75441522-1268-482d-b74b-a084f810ee66" providerId="ADAL" clId="{9323793A-5E4F-4D61-B51B-015F571BC253}" dt="2023-03-29T11:44:15.427" v="1806"/>
          <ac:spMkLst>
            <pc:docMk/>
            <pc:sldMk cId="3704173213" sldId="273"/>
            <ac:spMk id="2065" creationId="{CFC5F0E7-644F-4101-BE72-12825CF537E7}"/>
          </ac:spMkLst>
        </pc:spChg>
        <pc:spChg chg="del">
          <ac:chgData name="Urieth Attard" userId="75441522-1268-482d-b74b-a084f810ee66" providerId="ADAL" clId="{9323793A-5E4F-4D61-B51B-015F571BC253}" dt="2023-03-29T11:44:15.427" v="1806"/>
          <ac:spMkLst>
            <pc:docMk/>
            <pc:sldMk cId="3704173213" sldId="273"/>
            <ac:spMk id="2067" creationId="{B1F9B6B4-B0C4-45C6-A086-901C960D03E7}"/>
          </ac:spMkLst>
        </pc:spChg>
      </pc:sldChg>
      <pc:sldChg chg="addSp delSp modSp add mod setBg delDesignElem">
        <pc:chgData name="Urieth Attard" userId="75441522-1268-482d-b74b-a084f810ee66" providerId="ADAL" clId="{9323793A-5E4F-4D61-B51B-015F571BC253}" dt="2023-03-29T12:00:06.352" v="2376" actId="27636"/>
        <pc:sldMkLst>
          <pc:docMk/>
          <pc:sldMk cId="257853131" sldId="274"/>
        </pc:sldMkLst>
        <pc:spChg chg="add mod">
          <ac:chgData name="Urieth Attard" userId="75441522-1268-482d-b74b-a084f810ee66" providerId="ADAL" clId="{9323793A-5E4F-4D61-B51B-015F571BC253}" dt="2023-03-29T11:59:50.040" v="2360" actId="5793"/>
          <ac:spMkLst>
            <pc:docMk/>
            <pc:sldMk cId="257853131" sldId="274"/>
            <ac:spMk id="2" creationId="{260A5EDA-2E5B-1732-7AC9-FA4697741E67}"/>
          </ac:spMkLst>
        </pc:spChg>
        <pc:spChg chg="add mod">
          <ac:chgData name="Urieth Attard" userId="75441522-1268-482d-b74b-a084f810ee66" providerId="ADAL" clId="{9323793A-5E4F-4D61-B51B-015F571BC253}" dt="2023-03-29T11:59:54.137" v="2374" actId="20577"/>
          <ac:spMkLst>
            <pc:docMk/>
            <pc:sldMk cId="257853131" sldId="274"/>
            <ac:spMk id="3" creationId="{653619A9-E4DB-03A9-C8D3-5269F0A873F5}"/>
          </ac:spMkLst>
        </pc:spChg>
        <pc:spChg chg="add mod">
          <ac:chgData name="Urieth Attard" userId="75441522-1268-482d-b74b-a084f810ee66" providerId="ADAL" clId="{9323793A-5E4F-4D61-B51B-015F571BC253}" dt="2023-03-29T12:00:06.352" v="2376" actId="27636"/>
          <ac:spMkLst>
            <pc:docMk/>
            <pc:sldMk cId="257853131" sldId="274"/>
            <ac:spMk id="4" creationId="{5C9CFE25-9D04-F38B-96DB-DCFDE44DD7A9}"/>
          </ac:spMkLst>
        </pc:spChg>
        <pc:spChg chg="del">
          <ac:chgData name="Urieth Attard" userId="75441522-1268-482d-b74b-a084f810ee66" providerId="ADAL" clId="{9323793A-5E4F-4D61-B51B-015F571BC253}" dt="2023-03-29T11:44:15.427" v="1806"/>
          <ac:spMkLst>
            <pc:docMk/>
            <pc:sldMk cId="257853131" sldId="274"/>
            <ac:spMk id="3092" creationId="{8950AD4C-6AF3-49F8-94E1-DBCAFB39478B}"/>
          </ac:spMkLst>
        </pc:spChg>
        <pc:spChg chg="del">
          <ac:chgData name="Urieth Attard" userId="75441522-1268-482d-b74b-a084f810ee66" providerId="ADAL" clId="{9323793A-5E4F-4D61-B51B-015F571BC253}" dt="2023-03-29T11:44:15.427" v="1806"/>
          <ac:spMkLst>
            <pc:docMk/>
            <pc:sldMk cId="257853131" sldId="274"/>
            <ac:spMk id="3094" creationId="{D967F3CD-B7D5-4CD4-B546-13C8A8F612BA}"/>
          </ac:spMkLst>
        </pc:spChg>
        <pc:spChg chg="del">
          <ac:chgData name="Urieth Attard" userId="75441522-1268-482d-b74b-a084f810ee66" providerId="ADAL" clId="{9323793A-5E4F-4D61-B51B-015F571BC253}" dt="2023-03-29T11:44:15.427" v="1806"/>
          <ac:spMkLst>
            <pc:docMk/>
            <pc:sldMk cId="257853131" sldId="274"/>
            <ac:spMk id="3096" creationId="{F9528C64-B611-4A0E-AED3-355EAA4E2DE3}"/>
          </ac:spMkLst>
        </pc:spChg>
        <pc:spChg chg="del">
          <ac:chgData name="Urieth Attard" userId="75441522-1268-482d-b74b-a084f810ee66" providerId="ADAL" clId="{9323793A-5E4F-4D61-B51B-015F571BC253}" dt="2023-03-29T11:44:15.427" v="1806"/>
          <ac:spMkLst>
            <pc:docMk/>
            <pc:sldMk cId="257853131" sldId="274"/>
            <ac:spMk id="3098" creationId="{9479A80B-8CA9-4EA1-9408-D2A7B0466B88}"/>
          </ac:spMkLst>
        </pc:spChg>
      </pc:sldChg>
      <pc:sldChg chg="addSp delSp modSp add mod setBg delDesignElem">
        <pc:chgData name="Urieth Attard" userId="75441522-1268-482d-b74b-a084f810ee66" providerId="ADAL" clId="{9323793A-5E4F-4D61-B51B-015F571BC253}" dt="2023-03-29T12:11:46.571" v="2759" actId="20577"/>
        <pc:sldMkLst>
          <pc:docMk/>
          <pc:sldMk cId="4205775249" sldId="275"/>
        </pc:sldMkLst>
        <pc:spChg chg="add mod">
          <ac:chgData name="Urieth Attard" userId="75441522-1268-482d-b74b-a084f810ee66" providerId="ADAL" clId="{9323793A-5E4F-4D61-B51B-015F571BC253}" dt="2023-03-29T12:11:16.605" v="2709" actId="1076"/>
          <ac:spMkLst>
            <pc:docMk/>
            <pc:sldMk cId="4205775249" sldId="275"/>
            <ac:spMk id="2" creationId="{431D74F4-263A-26FF-0DB2-8441A15C37DF}"/>
          </ac:spMkLst>
        </pc:spChg>
        <pc:spChg chg="add mod">
          <ac:chgData name="Urieth Attard" userId="75441522-1268-482d-b74b-a084f810ee66" providerId="ADAL" clId="{9323793A-5E4F-4D61-B51B-015F571BC253}" dt="2023-03-29T12:09:53.064" v="2632" actId="20577"/>
          <ac:spMkLst>
            <pc:docMk/>
            <pc:sldMk cId="4205775249" sldId="275"/>
            <ac:spMk id="3" creationId="{28761221-3CA7-61B7-0FC7-F123655B143E}"/>
          </ac:spMkLst>
        </pc:spChg>
        <pc:spChg chg="add mod">
          <ac:chgData name="Urieth Attard" userId="75441522-1268-482d-b74b-a084f810ee66" providerId="ADAL" clId="{9323793A-5E4F-4D61-B51B-015F571BC253}" dt="2023-03-29T12:11:46.571" v="2759" actId="20577"/>
          <ac:spMkLst>
            <pc:docMk/>
            <pc:sldMk cId="4205775249" sldId="275"/>
            <ac:spMk id="4" creationId="{26CEF8D2-95D5-2ED4-8323-77A125C633DA}"/>
          </ac:spMkLst>
        </pc:spChg>
        <pc:spChg chg="del">
          <ac:chgData name="Urieth Attard" userId="75441522-1268-482d-b74b-a084f810ee66" providerId="ADAL" clId="{9323793A-5E4F-4D61-B51B-015F571BC253}" dt="2023-03-29T11:44:15.427" v="1806"/>
          <ac:spMkLst>
            <pc:docMk/>
            <pc:sldMk cId="4205775249" sldId="275"/>
            <ac:spMk id="4108" creationId="{C83A5C14-ED91-4CD1-809E-D29FF97C9AF5}"/>
          </ac:spMkLst>
        </pc:spChg>
        <pc:spChg chg="del">
          <ac:chgData name="Urieth Attard" userId="75441522-1268-482d-b74b-a084f810ee66" providerId="ADAL" clId="{9323793A-5E4F-4D61-B51B-015F571BC253}" dt="2023-03-29T11:44:15.427" v="1806"/>
          <ac:spMkLst>
            <pc:docMk/>
            <pc:sldMk cId="4205775249" sldId="275"/>
            <ac:spMk id="4110" creationId="{56065185-5C34-4F86-AA96-AA4D065B0EF4}"/>
          </ac:spMkLst>
        </pc:spChg>
        <pc:picChg chg="mod">
          <ac:chgData name="Urieth Attard" userId="75441522-1268-482d-b74b-a084f810ee66" providerId="ADAL" clId="{9323793A-5E4F-4D61-B51B-015F571BC253}" dt="2023-03-29T12:06:05.437" v="2576" actId="1076"/>
          <ac:picMkLst>
            <pc:docMk/>
            <pc:sldMk cId="4205775249" sldId="275"/>
            <ac:picMk id="4100" creationId="{16270FB2-5808-2F70-9CAA-DF6C65C42790}"/>
          </ac:picMkLst>
        </pc:picChg>
      </pc:sldChg>
      <pc:sldChg chg="addSp delSp modSp add mod setBg modAnim delDesignElem">
        <pc:chgData name="Urieth Attard" userId="75441522-1268-482d-b74b-a084f810ee66" providerId="ADAL" clId="{9323793A-5E4F-4D61-B51B-015F571BC253}" dt="2023-04-02T19:04:13.033" v="3382"/>
        <pc:sldMkLst>
          <pc:docMk/>
          <pc:sldMk cId="1046913193" sldId="276"/>
        </pc:sldMkLst>
        <pc:spChg chg="add del mod">
          <ac:chgData name="Urieth Attard" userId="75441522-1268-482d-b74b-a084f810ee66" providerId="ADAL" clId="{9323793A-5E4F-4D61-B51B-015F571BC253}" dt="2023-03-29T12:13:31.060" v="2871" actId="478"/>
          <ac:spMkLst>
            <pc:docMk/>
            <pc:sldMk cId="1046913193" sldId="276"/>
            <ac:spMk id="2" creationId="{312C45A3-67DF-83B2-5CA9-CDC623CB381E}"/>
          </ac:spMkLst>
        </pc:spChg>
        <pc:spChg chg="add mod">
          <ac:chgData name="Urieth Attard" userId="75441522-1268-482d-b74b-a084f810ee66" providerId="ADAL" clId="{9323793A-5E4F-4D61-B51B-015F571BC253}" dt="2023-03-29T12:13:55.109" v="2906" actId="14100"/>
          <ac:spMkLst>
            <pc:docMk/>
            <pc:sldMk cId="1046913193" sldId="276"/>
            <ac:spMk id="3" creationId="{750D51D8-9DFC-7ECB-0506-99AF0D0506B2}"/>
          </ac:spMkLst>
        </pc:spChg>
        <pc:spChg chg="add mod">
          <ac:chgData name="Urieth Attard" userId="75441522-1268-482d-b74b-a084f810ee66" providerId="ADAL" clId="{9323793A-5E4F-4D61-B51B-015F571BC253}" dt="2023-03-29T12:15:03.550" v="2918" actId="1076"/>
          <ac:spMkLst>
            <pc:docMk/>
            <pc:sldMk cId="1046913193" sldId="276"/>
            <ac:spMk id="4" creationId="{98004F45-8DBA-7231-BCCF-9F72ABCF69A0}"/>
          </ac:spMkLst>
        </pc:spChg>
        <pc:spChg chg="add mod">
          <ac:chgData name="Urieth Attard" userId="75441522-1268-482d-b74b-a084f810ee66" providerId="ADAL" clId="{9323793A-5E4F-4D61-B51B-015F571BC253}" dt="2023-03-29T12:15:16.228" v="2921" actId="14100"/>
          <ac:spMkLst>
            <pc:docMk/>
            <pc:sldMk cId="1046913193" sldId="276"/>
            <ac:spMk id="5" creationId="{846177B9-46AA-EDCD-19F8-ADB9DC9BD2FE}"/>
          </ac:spMkLst>
        </pc:spChg>
        <pc:spChg chg="del">
          <ac:chgData name="Urieth Attard" userId="75441522-1268-482d-b74b-a084f810ee66" providerId="ADAL" clId="{9323793A-5E4F-4D61-B51B-015F571BC253}" dt="2023-03-29T11:44:15.427" v="1806"/>
          <ac:spMkLst>
            <pc:docMk/>
            <pc:sldMk cId="1046913193" sldId="276"/>
            <ac:spMk id="5134" creationId="{4613B4A9-1C7C-4729-A016-AB42D3979460}"/>
          </ac:spMkLst>
        </pc:spChg>
      </pc:sldChg>
      <pc:sldChg chg="addSp delSp modSp add mod setBg delDesignElem">
        <pc:chgData name="Urieth Attard" userId="75441522-1268-482d-b74b-a084f810ee66" providerId="ADAL" clId="{9323793A-5E4F-4D61-B51B-015F571BC253}" dt="2023-03-30T08:39:59.828" v="3296" actId="478"/>
        <pc:sldMkLst>
          <pc:docMk/>
          <pc:sldMk cId="3551489847" sldId="277"/>
        </pc:sldMkLst>
        <pc:spChg chg="add mod">
          <ac:chgData name="Urieth Attard" userId="75441522-1268-482d-b74b-a084f810ee66" providerId="ADAL" clId="{9323793A-5E4F-4D61-B51B-015F571BC253}" dt="2023-03-30T08:39:52.911" v="3293" actId="20577"/>
          <ac:spMkLst>
            <pc:docMk/>
            <pc:sldMk cId="3551489847" sldId="277"/>
            <ac:spMk id="2" creationId="{88252AB9-9115-0C9A-5B2E-34BE1FFCB956}"/>
          </ac:spMkLst>
        </pc:spChg>
        <pc:spChg chg="add del mod">
          <ac:chgData name="Urieth Attard" userId="75441522-1268-482d-b74b-a084f810ee66" providerId="ADAL" clId="{9323793A-5E4F-4D61-B51B-015F571BC253}" dt="2023-03-30T08:32:04.968" v="3043" actId="478"/>
          <ac:spMkLst>
            <pc:docMk/>
            <pc:sldMk cId="3551489847" sldId="277"/>
            <ac:spMk id="3" creationId="{F11FA94E-4FFB-2B09-B658-3493DB39B48B}"/>
          </ac:spMkLst>
        </pc:spChg>
        <pc:spChg chg="add del mod">
          <ac:chgData name="Urieth Attard" userId="75441522-1268-482d-b74b-a084f810ee66" providerId="ADAL" clId="{9323793A-5E4F-4D61-B51B-015F571BC253}" dt="2023-03-30T08:39:56.173" v="3294" actId="478"/>
          <ac:spMkLst>
            <pc:docMk/>
            <pc:sldMk cId="3551489847" sldId="277"/>
            <ac:spMk id="4" creationId="{712BFDDD-B9EF-B584-9E6F-DCBE3F15F781}"/>
          </ac:spMkLst>
        </pc:spChg>
        <pc:spChg chg="add del mod">
          <ac:chgData name="Urieth Attard" userId="75441522-1268-482d-b74b-a084f810ee66" providerId="ADAL" clId="{9323793A-5E4F-4D61-B51B-015F571BC253}" dt="2023-03-30T08:39:58.261" v="3295" actId="478"/>
          <ac:spMkLst>
            <pc:docMk/>
            <pc:sldMk cId="3551489847" sldId="277"/>
            <ac:spMk id="5" creationId="{57D57761-00C2-2237-4346-32926835273E}"/>
          </ac:spMkLst>
        </pc:spChg>
        <pc:spChg chg="add del mod">
          <ac:chgData name="Urieth Attard" userId="75441522-1268-482d-b74b-a084f810ee66" providerId="ADAL" clId="{9323793A-5E4F-4D61-B51B-015F571BC253}" dt="2023-03-30T08:37:24.390" v="3178" actId="478"/>
          <ac:spMkLst>
            <pc:docMk/>
            <pc:sldMk cId="3551489847" sldId="277"/>
            <ac:spMk id="6" creationId="{63A632DE-6585-0C64-6A6C-92C68F83E404}"/>
          </ac:spMkLst>
        </pc:spChg>
        <pc:spChg chg="add del mod">
          <ac:chgData name="Urieth Attard" userId="75441522-1268-482d-b74b-a084f810ee66" providerId="ADAL" clId="{9323793A-5E4F-4D61-B51B-015F571BC253}" dt="2023-03-30T08:39:59.828" v="3296" actId="478"/>
          <ac:spMkLst>
            <pc:docMk/>
            <pc:sldMk cId="3551489847" sldId="277"/>
            <ac:spMk id="7" creationId="{6BE590E0-4701-5A99-815A-C46DFAE9F0FA}"/>
          </ac:spMkLst>
        </pc:spChg>
        <pc:spChg chg="del">
          <ac:chgData name="Urieth Attard" userId="75441522-1268-482d-b74b-a084f810ee66" providerId="ADAL" clId="{9323793A-5E4F-4D61-B51B-015F571BC253}" dt="2023-03-29T11:44:15.427" v="1806"/>
          <ac:spMkLst>
            <pc:docMk/>
            <pc:sldMk cId="3551489847" sldId="277"/>
            <ac:spMk id="6151" creationId="{42A4FC2C-047E-45A5-965D-8E1E3BF09BC6}"/>
          </ac:spMkLst>
        </pc:spChg>
      </pc:sldChg>
      <pc:sldChg chg="addSp delSp modSp add mod setBg delDesignElem">
        <pc:chgData name="Urieth Attard" userId="75441522-1268-482d-b74b-a084f810ee66" providerId="ADAL" clId="{9323793A-5E4F-4D61-B51B-015F571BC253}" dt="2023-03-30T08:45:23.454" v="3380" actId="14100"/>
        <pc:sldMkLst>
          <pc:docMk/>
          <pc:sldMk cId="336213112" sldId="278"/>
        </pc:sldMkLst>
        <pc:spChg chg="add mod">
          <ac:chgData name="Urieth Attard" userId="75441522-1268-482d-b74b-a084f810ee66" providerId="ADAL" clId="{9323793A-5E4F-4D61-B51B-015F571BC253}" dt="2023-03-30T08:43:20.270" v="3316" actId="14100"/>
          <ac:spMkLst>
            <pc:docMk/>
            <pc:sldMk cId="336213112" sldId="278"/>
            <ac:spMk id="2" creationId="{148D6BFA-8378-3A1A-6DE2-27618EFDC402}"/>
          </ac:spMkLst>
        </pc:spChg>
        <pc:spChg chg="add mod">
          <ac:chgData name="Urieth Attard" userId="75441522-1268-482d-b74b-a084f810ee66" providerId="ADAL" clId="{9323793A-5E4F-4D61-B51B-015F571BC253}" dt="2023-03-30T08:45:23.454" v="3380" actId="14100"/>
          <ac:spMkLst>
            <pc:docMk/>
            <pc:sldMk cId="336213112" sldId="278"/>
            <ac:spMk id="3" creationId="{E8693C78-DA99-1725-411C-5499F68D343A}"/>
          </ac:spMkLst>
        </pc:spChg>
        <pc:spChg chg="del">
          <ac:chgData name="Urieth Attard" userId="75441522-1268-482d-b74b-a084f810ee66" providerId="ADAL" clId="{9323793A-5E4F-4D61-B51B-015F571BC253}" dt="2023-03-29T11:44:15.427" v="1806"/>
          <ac:spMkLst>
            <pc:docMk/>
            <pc:sldMk cId="336213112" sldId="278"/>
            <ac:spMk id="6151" creationId="{42A4FC2C-047E-45A5-965D-8E1E3BF09BC6}"/>
          </ac:spMkLst>
        </pc:spChg>
        <pc:picChg chg="mod">
          <ac:chgData name="Urieth Attard" userId="75441522-1268-482d-b74b-a084f810ee66" providerId="ADAL" clId="{9323793A-5E4F-4D61-B51B-015F571BC253}" dt="2023-03-30T08:42:28.563" v="3298" actId="1076"/>
          <ac:picMkLst>
            <pc:docMk/>
            <pc:sldMk cId="336213112" sldId="278"/>
            <ac:picMk id="7170" creationId="{4637D507-4FB3-B402-EC6D-644A54353507}"/>
          </ac:picMkLst>
        </pc:picChg>
      </pc:sldChg>
      <pc:sldChg chg="addSp modSp add mod ord">
        <pc:chgData name="Urieth Attard" userId="75441522-1268-482d-b74b-a084f810ee66" providerId="ADAL" clId="{9323793A-5E4F-4D61-B51B-015F571BC253}" dt="2023-04-02T19:38:33.704" v="4336" actId="1076"/>
        <pc:sldMkLst>
          <pc:docMk/>
          <pc:sldMk cId="2029329631" sldId="279"/>
        </pc:sldMkLst>
        <pc:spChg chg="mod">
          <ac:chgData name="Urieth Attard" userId="75441522-1268-482d-b74b-a084f810ee66" providerId="ADAL" clId="{9323793A-5E4F-4D61-B51B-015F571BC253}" dt="2023-04-02T19:12:01.748" v="3494" actId="20577"/>
          <ac:spMkLst>
            <pc:docMk/>
            <pc:sldMk cId="2029329631" sldId="279"/>
            <ac:spMk id="2" creationId="{B78B817F-63F3-B133-0FCD-39C447515507}"/>
          </ac:spMkLst>
        </pc:spChg>
        <pc:spChg chg="mod">
          <ac:chgData name="Urieth Attard" userId="75441522-1268-482d-b74b-a084f810ee66" providerId="ADAL" clId="{9323793A-5E4F-4D61-B51B-015F571BC253}" dt="2023-04-02T19:23:55.366" v="3969" actId="20577"/>
          <ac:spMkLst>
            <pc:docMk/>
            <pc:sldMk cId="2029329631" sldId="279"/>
            <ac:spMk id="3" creationId="{97A49CFD-EBC9-F33C-EBD7-0B1C3E278E05}"/>
          </ac:spMkLst>
        </pc:spChg>
        <pc:spChg chg="mod">
          <ac:chgData name="Urieth Attard" userId="75441522-1268-482d-b74b-a084f810ee66" providerId="ADAL" clId="{9323793A-5E4F-4D61-B51B-015F571BC253}" dt="2023-04-02T19:12:11.177" v="3515" actId="20577"/>
          <ac:spMkLst>
            <pc:docMk/>
            <pc:sldMk cId="2029329631" sldId="279"/>
            <ac:spMk id="4" creationId="{32CABAF0-1429-6AB2-346A-F6016DAB5BA8}"/>
          </ac:spMkLst>
        </pc:spChg>
        <pc:spChg chg="mod">
          <ac:chgData name="Urieth Attard" userId="75441522-1268-482d-b74b-a084f810ee66" providerId="ADAL" clId="{9323793A-5E4F-4D61-B51B-015F571BC253}" dt="2023-04-02T19:23:43.504" v="3953" actId="1076"/>
          <ac:spMkLst>
            <pc:docMk/>
            <pc:sldMk cId="2029329631" sldId="279"/>
            <ac:spMk id="5" creationId="{7CF1F7D0-28C6-3995-4986-439A1362A6BA}"/>
          </ac:spMkLst>
        </pc:spChg>
        <pc:spChg chg="mod">
          <ac:chgData name="Urieth Attard" userId="75441522-1268-482d-b74b-a084f810ee66" providerId="ADAL" clId="{9323793A-5E4F-4D61-B51B-015F571BC253}" dt="2023-04-02T19:23:48.294" v="3956" actId="1076"/>
          <ac:spMkLst>
            <pc:docMk/>
            <pc:sldMk cId="2029329631" sldId="279"/>
            <ac:spMk id="6" creationId="{0924BA46-006A-8FCB-CFBB-122F99EA65A4}"/>
          </ac:spMkLst>
        </pc:spChg>
        <pc:spChg chg="mod">
          <ac:chgData name="Urieth Attard" userId="75441522-1268-482d-b74b-a084f810ee66" providerId="ADAL" clId="{9323793A-5E4F-4D61-B51B-015F571BC253}" dt="2023-04-02T19:23:39.035" v="3951" actId="20577"/>
          <ac:spMkLst>
            <pc:docMk/>
            <pc:sldMk cId="2029329631" sldId="279"/>
            <ac:spMk id="7" creationId="{88AF8F1B-A2A8-1FAE-5BA1-8A84E6A605E9}"/>
          </ac:spMkLst>
        </pc:spChg>
        <pc:spChg chg="mod">
          <ac:chgData name="Urieth Attard" userId="75441522-1268-482d-b74b-a084f810ee66" providerId="ADAL" clId="{9323793A-5E4F-4D61-B51B-015F571BC253}" dt="2023-04-02T19:23:51.647" v="3957" actId="1076"/>
          <ac:spMkLst>
            <pc:docMk/>
            <pc:sldMk cId="2029329631" sldId="279"/>
            <ac:spMk id="8" creationId="{0694327B-40E6-69A0-D679-6D55C0BB0B6D}"/>
          </ac:spMkLst>
        </pc:spChg>
        <pc:spChg chg="mod">
          <ac:chgData name="Urieth Attard" userId="75441522-1268-482d-b74b-a084f810ee66" providerId="ADAL" clId="{9323793A-5E4F-4D61-B51B-015F571BC253}" dt="2023-04-02T19:24:07.680" v="3995" actId="14100"/>
          <ac:spMkLst>
            <pc:docMk/>
            <pc:sldMk cId="2029329631" sldId="279"/>
            <ac:spMk id="9" creationId="{9071CECF-0BE9-643C-4058-F116C444AE2A}"/>
          </ac:spMkLst>
        </pc:spChg>
        <pc:spChg chg="add mod">
          <ac:chgData name="Urieth Attard" userId="75441522-1268-482d-b74b-a084f810ee66" providerId="ADAL" clId="{9323793A-5E4F-4D61-B51B-015F571BC253}" dt="2023-04-02T19:38:33.704" v="4336" actId="1076"/>
          <ac:spMkLst>
            <pc:docMk/>
            <pc:sldMk cId="2029329631" sldId="279"/>
            <ac:spMk id="10" creationId="{43FD8968-0AC9-7FF5-2BBA-18EBA1B28B23}"/>
          </ac:spMkLst>
        </pc:spChg>
        <pc:spChg chg="add mod">
          <ac:chgData name="Urieth Attard" userId="75441522-1268-482d-b74b-a084f810ee66" providerId="ADAL" clId="{9323793A-5E4F-4D61-B51B-015F571BC253}" dt="2023-04-02T19:27:45.341" v="4048" actId="20577"/>
          <ac:spMkLst>
            <pc:docMk/>
            <pc:sldMk cId="2029329631" sldId="279"/>
            <ac:spMk id="11" creationId="{2500C031-2C96-5D67-CC5D-1F9F9FAC8FEF}"/>
          </ac:spMkLst>
        </pc:spChg>
        <pc:spChg chg="add mod">
          <ac:chgData name="Urieth Attard" userId="75441522-1268-482d-b74b-a084f810ee66" providerId="ADAL" clId="{9323793A-5E4F-4D61-B51B-015F571BC253}" dt="2023-04-02T19:27:54.945" v="4070" actId="20577"/>
          <ac:spMkLst>
            <pc:docMk/>
            <pc:sldMk cId="2029329631" sldId="279"/>
            <ac:spMk id="12" creationId="{C2CD8B2E-EEFD-9E24-D4B6-469F6F2E1B61}"/>
          </ac:spMkLst>
        </pc:spChg>
      </pc:sldChg>
      <pc:sldChg chg="addSp modSp add mod">
        <pc:chgData name="Urieth Attard" userId="75441522-1268-482d-b74b-a084f810ee66" providerId="ADAL" clId="{9323793A-5E4F-4D61-B51B-015F571BC253}" dt="2023-04-02T19:39:07.144" v="4338" actId="207"/>
        <pc:sldMkLst>
          <pc:docMk/>
          <pc:sldMk cId="4236504988" sldId="280"/>
        </pc:sldMkLst>
        <pc:spChg chg="mod">
          <ac:chgData name="Urieth Attard" userId="75441522-1268-482d-b74b-a084f810ee66" providerId="ADAL" clId="{9323793A-5E4F-4D61-B51B-015F571BC253}" dt="2023-04-02T19:15:06.858" v="3650" actId="20577"/>
          <ac:spMkLst>
            <pc:docMk/>
            <pc:sldMk cId="4236504988" sldId="280"/>
            <ac:spMk id="3" creationId="{97A49CFD-EBC9-F33C-EBD7-0B1C3E278E05}"/>
          </ac:spMkLst>
        </pc:spChg>
        <pc:spChg chg="mod">
          <ac:chgData name="Urieth Attard" userId="75441522-1268-482d-b74b-a084f810ee66" providerId="ADAL" clId="{9323793A-5E4F-4D61-B51B-015F571BC253}" dt="2023-04-02T19:22:35.583" v="3910" actId="1076"/>
          <ac:spMkLst>
            <pc:docMk/>
            <pc:sldMk cId="4236504988" sldId="280"/>
            <ac:spMk id="5" creationId="{7CF1F7D0-28C6-3995-4986-439A1362A6BA}"/>
          </ac:spMkLst>
        </pc:spChg>
        <pc:spChg chg="mod">
          <ac:chgData name="Urieth Attard" userId="75441522-1268-482d-b74b-a084f810ee66" providerId="ADAL" clId="{9323793A-5E4F-4D61-B51B-015F571BC253}" dt="2023-04-02T19:22:44.447" v="3912" actId="1076"/>
          <ac:spMkLst>
            <pc:docMk/>
            <pc:sldMk cId="4236504988" sldId="280"/>
            <ac:spMk id="6" creationId="{0924BA46-006A-8FCB-CFBB-122F99EA65A4}"/>
          </ac:spMkLst>
        </pc:spChg>
        <pc:spChg chg="mod">
          <ac:chgData name="Urieth Attard" userId="75441522-1268-482d-b74b-a084f810ee66" providerId="ADAL" clId="{9323793A-5E4F-4D61-B51B-015F571BC253}" dt="2023-04-02T19:15:00.006" v="3632" actId="20577"/>
          <ac:spMkLst>
            <pc:docMk/>
            <pc:sldMk cId="4236504988" sldId="280"/>
            <ac:spMk id="7" creationId="{88AF8F1B-A2A8-1FAE-5BA1-8A84E6A605E9}"/>
          </ac:spMkLst>
        </pc:spChg>
        <pc:spChg chg="mod">
          <ac:chgData name="Urieth Attard" userId="75441522-1268-482d-b74b-a084f810ee66" providerId="ADAL" clId="{9323793A-5E4F-4D61-B51B-015F571BC253}" dt="2023-04-02T19:22:57.167" v="3938" actId="14100"/>
          <ac:spMkLst>
            <pc:docMk/>
            <pc:sldMk cId="4236504988" sldId="280"/>
            <ac:spMk id="8" creationId="{0694327B-40E6-69A0-D679-6D55C0BB0B6D}"/>
          </ac:spMkLst>
        </pc:spChg>
        <pc:spChg chg="mod">
          <ac:chgData name="Urieth Attard" userId="75441522-1268-482d-b74b-a084f810ee66" providerId="ADAL" clId="{9323793A-5E4F-4D61-B51B-015F571BC253}" dt="2023-04-02T19:38:56.489" v="4337" actId="207"/>
          <ac:spMkLst>
            <pc:docMk/>
            <pc:sldMk cId="4236504988" sldId="280"/>
            <ac:spMk id="9" creationId="{9071CECF-0BE9-643C-4058-F116C444AE2A}"/>
          </ac:spMkLst>
        </pc:spChg>
        <pc:spChg chg="add mod">
          <ac:chgData name="Urieth Attard" userId="75441522-1268-482d-b74b-a084f810ee66" providerId="ADAL" clId="{9323793A-5E4F-4D61-B51B-015F571BC253}" dt="2023-04-02T19:32:51.458" v="4251" actId="20577"/>
          <ac:spMkLst>
            <pc:docMk/>
            <pc:sldMk cId="4236504988" sldId="280"/>
            <ac:spMk id="10" creationId="{A139F02C-7313-1DF8-BFEF-E84EE23250E1}"/>
          </ac:spMkLst>
        </pc:spChg>
        <pc:spChg chg="add mod">
          <ac:chgData name="Urieth Attard" userId="75441522-1268-482d-b74b-a084f810ee66" providerId="ADAL" clId="{9323793A-5E4F-4D61-B51B-015F571BC253}" dt="2023-04-02T19:39:07.144" v="4338" actId="207"/>
          <ac:spMkLst>
            <pc:docMk/>
            <pc:sldMk cId="4236504988" sldId="280"/>
            <ac:spMk id="11" creationId="{D3D172FD-5BD1-4739-3A4C-F9FBFF56FB5E}"/>
          </ac:spMkLst>
        </pc:spChg>
      </pc:sldChg>
      <pc:sldChg chg="modSp add mod">
        <pc:chgData name="Urieth Attard" userId="75441522-1268-482d-b74b-a084f810ee66" providerId="ADAL" clId="{9323793A-5E4F-4D61-B51B-015F571BC253}" dt="2023-04-02T19:37:34.544" v="4334" actId="1076"/>
        <pc:sldMkLst>
          <pc:docMk/>
          <pc:sldMk cId="3214182448" sldId="281"/>
        </pc:sldMkLst>
        <pc:spChg chg="mod">
          <ac:chgData name="Urieth Attard" userId="75441522-1268-482d-b74b-a084f810ee66" providerId="ADAL" clId="{9323793A-5E4F-4D61-B51B-015F571BC253}" dt="2023-04-02T19:37:17.619" v="4327" actId="20577"/>
          <ac:spMkLst>
            <pc:docMk/>
            <pc:sldMk cId="3214182448" sldId="281"/>
            <ac:spMk id="3" creationId="{97A49CFD-EBC9-F33C-EBD7-0B1C3E278E05}"/>
          </ac:spMkLst>
        </pc:spChg>
        <pc:spChg chg="mod">
          <ac:chgData name="Urieth Attard" userId="75441522-1268-482d-b74b-a084f810ee66" providerId="ADAL" clId="{9323793A-5E4F-4D61-B51B-015F571BC253}" dt="2023-04-02T19:37:27.944" v="4331" actId="1076"/>
          <ac:spMkLst>
            <pc:docMk/>
            <pc:sldMk cId="3214182448" sldId="281"/>
            <ac:spMk id="5" creationId="{7CF1F7D0-28C6-3995-4986-439A1362A6BA}"/>
          </ac:spMkLst>
        </pc:spChg>
        <pc:spChg chg="mod">
          <ac:chgData name="Urieth Attard" userId="75441522-1268-482d-b74b-a084f810ee66" providerId="ADAL" clId="{9323793A-5E4F-4D61-B51B-015F571BC253}" dt="2023-04-02T19:37:30.248" v="4332" actId="1076"/>
          <ac:spMkLst>
            <pc:docMk/>
            <pc:sldMk cId="3214182448" sldId="281"/>
            <ac:spMk id="6" creationId="{0924BA46-006A-8FCB-CFBB-122F99EA65A4}"/>
          </ac:spMkLst>
        </pc:spChg>
        <pc:spChg chg="mod">
          <ac:chgData name="Urieth Attard" userId="75441522-1268-482d-b74b-a084f810ee66" providerId="ADAL" clId="{9323793A-5E4F-4D61-B51B-015F571BC253}" dt="2023-04-02T19:16:23.016" v="3717" actId="20577"/>
          <ac:spMkLst>
            <pc:docMk/>
            <pc:sldMk cId="3214182448" sldId="281"/>
            <ac:spMk id="7" creationId="{88AF8F1B-A2A8-1FAE-5BA1-8A84E6A605E9}"/>
          </ac:spMkLst>
        </pc:spChg>
        <pc:spChg chg="mod">
          <ac:chgData name="Urieth Attard" userId="75441522-1268-482d-b74b-a084f810ee66" providerId="ADAL" clId="{9323793A-5E4F-4D61-B51B-015F571BC253}" dt="2023-04-02T19:37:32.416" v="4333" actId="1076"/>
          <ac:spMkLst>
            <pc:docMk/>
            <pc:sldMk cId="3214182448" sldId="281"/>
            <ac:spMk id="8" creationId="{0694327B-40E6-69A0-D679-6D55C0BB0B6D}"/>
          </ac:spMkLst>
        </pc:spChg>
        <pc:spChg chg="mod">
          <ac:chgData name="Urieth Attard" userId="75441522-1268-482d-b74b-a084f810ee66" providerId="ADAL" clId="{9323793A-5E4F-4D61-B51B-015F571BC253}" dt="2023-04-02T19:37:34.544" v="4334" actId="1076"/>
          <ac:spMkLst>
            <pc:docMk/>
            <pc:sldMk cId="3214182448" sldId="281"/>
            <ac:spMk id="9" creationId="{9071CECF-0BE9-643C-4058-F116C444AE2A}"/>
          </ac:spMkLst>
        </pc:spChg>
      </pc:sldChg>
      <pc:sldChg chg="addSp delSp modSp add mod ord">
        <pc:chgData name="Urieth Attard" userId="75441522-1268-482d-b74b-a084f810ee66" providerId="ADAL" clId="{9323793A-5E4F-4D61-B51B-015F571BC253}" dt="2023-04-02T19:39:22.050" v="4341" actId="207"/>
        <pc:sldMkLst>
          <pc:docMk/>
          <pc:sldMk cId="3441495881" sldId="282"/>
        </pc:sldMkLst>
        <pc:spChg chg="mod">
          <ac:chgData name="Urieth Attard" userId="75441522-1268-482d-b74b-a084f810ee66" providerId="ADAL" clId="{9323793A-5E4F-4D61-B51B-015F571BC253}" dt="2023-04-02T19:13:19.004" v="3569" actId="20577"/>
          <ac:spMkLst>
            <pc:docMk/>
            <pc:sldMk cId="3441495881" sldId="282"/>
            <ac:spMk id="2" creationId="{B78B817F-63F3-B133-0FCD-39C447515507}"/>
          </ac:spMkLst>
        </pc:spChg>
        <pc:spChg chg="mod">
          <ac:chgData name="Urieth Attard" userId="75441522-1268-482d-b74b-a084f810ee66" providerId="ADAL" clId="{9323793A-5E4F-4D61-B51B-015F571BC253}" dt="2023-04-02T19:29:44.688" v="4135" actId="20577"/>
          <ac:spMkLst>
            <pc:docMk/>
            <pc:sldMk cId="3441495881" sldId="282"/>
            <ac:spMk id="3" creationId="{97A49CFD-EBC9-F33C-EBD7-0B1C3E278E05}"/>
          </ac:spMkLst>
        </pc:spChg>
        <pc:spChg chg="add del mod">
          <ac:chgData name="Urieth Attard" userId="75441522-1268-482d-b74b-a084f810ee66" providerId="ADAL" clId="{9323793A-5E4F-4D61-B51B-015F571BC253}" dt="2023-04-02T19:34:01.409" v="4255" actId="21"/>
          <ac:spMkLst>
            <pc:docMk/>
            <pc:sldMk cId="3441495881" sldId="282"/>
            <ac:spMk id="4" creationId="{32CABAF0-1429-6AB2-346A-F6016DAB5BA8}"/>
          </ac:spMkLst>
        </pc:spChg>
        <pc:spChg chg="mod">
          <ac:chgData name="Urieth Attard" userId="75441522-1268-482d-b74b-a084f810ee66" providerId="ADAL" clId="{9323793A-5E4F-4D61-B51B-015F571BC253}" dt="2023-04-02T19:33:52.856" v="4252" actId="14100"/>
          <ac:spMkLst>
            <pc:docMk/>
            <pc:sldMk cId="3441495881" sldId="282"/>
            <ac:spMk id="5" creationId="{7CF1F7D0-28C6-3995-4986-439A1362A6BA}"/>
          </ac:spMkLst>
        </pc:spChg>
        <pc:spChg chg="mod">
          <ac:chgData name="Urieth Attard" userId="75441522-1268-482d-b74b-a084f810ee66" providerId="ADAL" clId="{9323793A-5E4F-4D61-B51B-015F571BC253}" dt="2023-04-02T19:33:56.160" v="4253" actId="14100"/>
          <ac:spMkLst>
            <pc:docMk/>
            <pc:sldMk cId="3441495881" sldId="282"/>
            <ac:spMk id="6" creationId="{0924BA46-006A-8FCB-CFBB-122F99EA65A4}"/>
          </ac:spMkLst>
        </pc:spChg>
        <pc:spChg chg="mod">
          <ac:chgData name="Urieth Attard" userId="75441522-1268-482d-b74b-a084f810ee66" providerId="ADAL" clId="{9323793A-5E4F-4D61-B51B-015F571BC253}" dt="2023-04-02T19:29:41.989" v="4128" actId="20577"/>
          <ac:spMkLst>
            <pc:docMk/>
            <pc:sldMk cId="3441495881" sldId="282"/>
            <ac:spMk id="7" creationId="{88AF8F1B-A2A8-1FAE-5BA1-8A84E6A605E9}"/>
          </ac:spMkLst>
        </pc:spChg>
        <pc:spChg chg="mod">
          <ac:chgData name="Urieth Attard" userId="75441522-1268-482d-b74b-a084f810ee66" providerId="ADAL" clId="{9323793A-5E4F-4D61-B51B-015F571BC253}" dt="2023-04-02T19:28:51.667" v="4118" actId="5793"/>
          <ac:spMkLst>
            <pc:docMk/>
            <pc:sldMk cId="3441495881" sldId="282"/>
            <ac:spMk id="8" creationId="{0694327B-40E6-69A0-D679-6D55C0BB0B6D}"/>
          </ac:spMkLst>
        </pc:spChg>
        <pc:spChg chg="mod">
          <ac:chgData name="Urieth Attard" userId="75441522-1268-482d-b74b-a084f810ee66" providerId="ADAL" clId="{9323793A-5E4F-4D61-B51B-015F571BC253}" dt="2023-04-02T19:39:14.248" v="4340" actId="207"/>
          <ac:spMkLst>
            <pc:docMk/>
            <pc:sldMk cId="3441495881" sldId="282"/>
            <ac:spMk id="9" creationId="{9071CECF-0BE9-643C-4058-F116C444AE2A}"/>
          </ac:spMkLst>
        </pc:spChg>
        <pc:spChg chg="add mod">
          <ac:chgData name="Urieth Attard" userId="75441522-1268-482d-b74b-a084f810ee66" providerId="ADAL" clId="{9323793A-5E4F-4D61-B51B-015F571BC253}" dt="2023-04-02T19:39:22.050" v="4341" actId="207"/>
          <ac:spMkLst>
            <pc:docMk/>
            <pc:sldMk cId="3441495881" sldId="282"/>
            <ac:spMk id="10" creationId="{25EFA8CC-F4AD-1262-5070-AF81FF545870}"/>
          </ac:spMkLst>
        </pc:spChg>
        <pc:spChg chg="add mod">
          <ac:chgData name="Urieth Attard" userId="75441522-1268-482d-b74b-a084f810ee66" providerId="ADAL" clId="{9323793A-5E4F-4D61-B51B-015F571BC253}" dt="2023-04-02T19:34:14.592" v="4289" actId="14100"/>
          <ac:spMkLst>
            <pc:docMk/>
            <pc:sldMk cId="3441495881" sldId="282"/>
            <ac:spMk id="11" creationId="{C75F5498-05F8-7A7B-ABE2-1ADD904017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3C5C-CCAC-4424-9185-8AE44734F829}" type="datetimeFigureOut">
              <a:rPr lang="en-MT" smtClean="0"/>
              <a:t>16/06/2023</a:t>
            </a:fld>
            <a:endParaRPr lang="en-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2E67E-9C45-4C00-90C8-259FB4040E16}" type="slidenum">
              <a:rPr lang="en-MT" smtClean="0"/>
              <a:t>‹#›</a:t>
            </a:fld>
            <a:endParaRPr lang="en-MT"/>
          </a:p>
        </p:txBody>
      </p:sp>
    </p:spTree>
    <p:extLst>
      <p:ext uri="{BB962C8B-B14F-4D97-AF65-F5344CB8AC3E}">
        <p14:creationId xmlns:p14="http://schemas.microsoft.com/office/powerpoint/2010/main" val="299125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0E717E2C-5CB5-499D-A41B-8EA966808050}" type="slidenum">
              <a:rPr lang="en-MT" smtClean="0"/>
              <a:t>2</a:t>
            </a:fld>
            <a:endParaRPr lang="en-MT"/>
          </a:p>
        </p:txBody>
      </p:sp>
    </p:spTree>
    <p:extLst>
      <p:ext uri="{BB962C8B-B14F-4D97-AF65-F5344CB8AC3E}">
        <p14:creationId xmlns:p14="http://schemas.microsoft.com/office/powerpoint/2010/main" val="254754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218C-DB15-49D1-2088-3FC034491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T"/>
          </a:p>
        </p:txBody>
      </p:sp>
      <p:sp>
        <p:nvSpPr>
          <p:cNvPr id="3" name="Subtitle 2">
            <a:extLst>
              <a:ext uri="{FF2B5EF4-FFF2-40B4-BE49-F238E27FC236}">
                <a16:creationId xmlns:a16="http://schemas.microsoft.com/office/drawing/2014/main" id="{F8464CB8-035E-BB75-5146-DD3D5FA47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T"/>
          </a:p>
        </p:txBody>
      </p:sp>
      <p:sp>
        <p:nvSpPr>
          <p:cNvPr id="4" name="Date Placeholder 3">
            <a:extLst>
              <a:ext uri="{FF2B5EF4-FFF2-40B4-BE49-F238E27FC236}">
                <a16:creationId xmlns:a16="http://schemas.microsoft.com/office/drawing/2014/main" id="{CC290D62-DE4C-4089-7B49-6AA3E78173BB}"/>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4C489495-FD18-04E4-E98E-E61FF9A185F7}"/>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96F6E0D9-9674-4E1A-7FBD-5DF57455646C}"/>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301141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3C60-59D5-9780-F3AE-ED26639FAFC5}"/>
              </a:ext>
            </a:extLst>
          </p:cNvPr>
          <p:cNvSpPr>
            <a:spLocks noGrp="1"/>
          </p:cNvSpPr>
          <p:nvPr>
            <p:ph type="title"/>
          </p:nvPr>
        </p:nvSpPr>
        <p:spPr/>
        <p:txBody>
          <a:bodyPr/>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FBDED269-9FE7-F223-5F96-A366CA4E4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5556EE91-695B-DFB0-DA9D-260C098C86E6}"/>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DD19F3A6-74AC-0C6E-DA47-518918E4D387}"/>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6D18653D-2F81-21EC-7F64-9134F1C866C8}"/>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37209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465E3-BEEC-12E4-69B6-BF7A01A122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76E24571-ABF9-ABAF-EC11-68620100EC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E1283C2E-D32E-7A49-58F7-7030470F30EA}"/>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D8BFB3A3-B808-7F4F-0C4D-AD78963E5077}"/>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B4271364-B9EE-E5B8-02F0-8CFEBC21637C}"/>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27888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CCA7-7ABB-212C-175D-B6A1E85403E7}"/>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6A772C31-F7CE-5E3A-E9B7-12E39702B7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BF2B13F0-DC87-7E97-6621-B5D05817BFDB}"/>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B7D4D275-2FB2-6574-4E17-EB7595CE34A8}"/>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9866E9ED-EECC-32E6-7BE9-2445603D49B7}"/>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34677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138C-2051-A63E-8C4D-55FEA1F17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T"/>
          </a:p>
        </p:txBody>
      </p:sp>
      <p:sp>
        <p:nvSpPr>
          <p:cNvPr id="3" name="Text Placeholder 2">
            <a:extLst>
              <a:ext uri="{FF2B5EF4-FFF2-40B4-BE49-F238E27FC236}">
                <a16:creationId xmlns:a16="http://schemas.microsoft.com/office/drawing/2014/main" id="{D0150D91-3A9D-AFA7-E634-BBA28FD0E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8FF366-30A5-D9D5-7753-5F9EAF6F1C50}"/>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995D90D7-5FFB-5D0A-137C-D9342CD0082E}"/>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EBDC97BA-DF18-A1D5-BD67-88EE9A72DA92}"/>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100993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B61B-501B-C029-6A21-D2FB43716E90}"/>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5781109E-7963-59D5-9FAA-AA2813FF21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Content Placeholder 3">
            <a:extLst>
              <a:ext uri="{FF2B5EF4-FFF2-40B4-BE49-F238E27FC236}">
                <a16:creationId xmlns:a16="http://schemas.microsoft.com/office/drawing/2014/main" id="{550D799A-1FFB-9F30-8A30-9982FCCB6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Date Placeholder 4">
            <a:extLst>
              <a:ext uri="{FF2B5EF4-FFF2-40B4-BE49-F238E27FC236}">
                <a16:creationId xmlns:a16="http://schemas.microsoft.com/office/drawing/2014/main" id="{86F043B9-D9CF-15DB-4EE9-B7C6BF917829}"/>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6" name="Footer Placeholder 5">
            <a:extLst>
              <a:ext uri="{FF2B5EF4-FFF2-40B4-BE49-F238E27FC236}">
                <a16:creationId xmlns:a16="http://schemas.microsoft.com/office/drawing/2014/main" id="{F699FDF4-824E-1131-B7E4-238EE6E8F28E}"/>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B373A483-68D6-6163-3A52-2C976F8F387E}"/>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41396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F232-96D6-861A-C728-60EE9E0BAE77}"/>
              </a:ext>
            </a:extLst>
          </p:cNvPr>
          <p:cNvSpPr>
            <a:spLocks noGrp="1"/>
          </p:cNvSpPr>
          <p:nvPr>
            <p:ph type="title"/>
          </p:nvPr>
        </p:nvSpPr>
        <p:spPr>
          <a:xfrm>
            <a:off x="839788" y="365125"/>
            <a:ext cx="10515600" cy="1325563"/>
          </a:xfrm>
        </p:spPr>
        <p:txBody>
          <a:bodyPr/>
          <a:lstStyle/>
          <a:p>
            <a:r>
              <a:rPr lang="en-US"/>
              <a:t>Click to edit Master title style</a:t>
            </a:r>
            <a:endParaRPr lang="en-MT"/>
          </a:p>
        </p:txBody>
      </p:sp>
      <p:sp>
        <p:nvSpPr>
          <p:cNvPr id="3" name="Text Placeholder 2">
            <a:extLst>
              <a:ext uri="{FF2B5EF4-FFF2-40B4-BE49-F238E27FC236}">
                <a16:creationId xmlns:a16="http://schemas.microsoft.com/office/drawing/2014/main" id="{E58A6B74-0DBF-1C0E-23BE-2498612D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31D78A-2720-8AD8-DA1B-245514B5B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Text Placeholder 4">
            <a:extLst>
              <a:ext uri="{FF2B5EF4-FFF2-40B4-BE49-F238E27FC236}">
                <a16:creationId xmlns:a16="http://schemas.microsoft.com/office/drawing/2014/main" id="{0D9DD1B8-0DFD-74D7-0D88-78E4D7396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1E4A4E-2C9B-AC26-31BA-82B737A70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7" name="Date Placeholder 6">
            <a:extLst>
              <a:ext uri="{FF2B5EF4-FFF2-40B4-BE49-F238E27FC236}">
                <a16:creationId xmlns:a16="http://schemas.microsoft.com/office/drawing/2014/main" id="{B34C8E89-74CA-7B0A-8BF7-5B02A2BC3DC9}"/>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8" name="Footer Placeholder 7">
            <a:extLst>
              <a:ext uri="{FF2B5EF4-FFF2-40B4-BE49-F238E27FC236}">
                <a16:creationId xmlns:a16="http://schemas.microsoft.com/office/drawing/2014/main" id="{CEBB6AD7-C2F3-D945-72C2-84BFB61447A4}"/>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366B0A9F-49C6-FC90-9C00-C285D0683197}"/>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34011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E24E-D9E0-EB4F-EC46-8A3154366EFB}"/>
              </a:ext>
            </a:extLst>
          </p:cNvPr>
          <p:cNvSpPr>
            <a:spLocks noGrp="1"/>
          </p:cNvSpPr>
          <p:nvPr>
            <p:ph type="title"/>
          </p:nvPr>
        </p:nvSpPr>
        <p:spPr/>
        <p:txBody>
          <a:bodyPr/>
          <a:lstStyle/>
          <a:p>
            <a:r>
              <a:rPr lang="en-US"/>
              <a:t>Click to edit Master title style</a:t>
            </a:r>
            <a:endParaRPr lang="en-MT"/>
          </a:p>
        </p:txBody>
      </p:sp>
      <p:sp>
        <p:nvSpPr>
          <p:cNvPr id="3" name="Date Placeholder 2">
            <a:extLst>
              <a:ext uri="{FF2B5EF4-FFF2-40B4-BE49-F238E27FC236}">
                <a16:creationId xmlns:a16="http://schemas.microsoft.com/office/drawing/2014/main" id="{DFA44CA9-670E-E29A-1D7A-24C20B6D2848}"/>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4" name="Footer Placeholder 3">
            <a:extLst>
              <a:ext uri="{FF2B5EF4-FFF2-40B4-BE49-F238E27FC236}">
                <a16:creationId xmlns:a16="http://schemas.microsoft.com/office/drawing/2014/main" id="{3907E763-58BE-60B1-F37C-78C3D850596A}"/>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28ACB74C-1FEF-0DBE-87AD-0F268E96D5F1}"/>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7180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702BE-75E8-7A07-B9D6-74E5EF9A5692}"/>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3" name="Footer Placeholder 2">
            <a:extLst>
              <a:ext uri="{FF2B5EF4-FFF2-40B4-BE49-F238E27FC236}">
                <a16:creationId xmlns:a16="http://schemas.microsoft.com/office/drawing/2014/main" id="{1D7489D0-BA91-ED09-CFE2-E48523C9EA0A}"/>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6852A254-EADF-8DE6-DB5D-C8B9AFBE7A90}"/>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267548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7E15-AAAC-3FDA-4D99-892E72211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T"/>
          </a:p>
        </p:txBody>
      </p:sp>
      <p:sp>
        <p:nvSpPr>
          <p:cNvPr id="3" name="Content Placeholder 2">
            <a:extLst>
              <a:ext uri="{FF2B5EF4-FFF2-40B4-BE49-F238E27FC236}">
                <a16:creationId xmlns:a16="http://schemas.microsoft.com/office/drawing/2014/main" id="{D748D215-CF52-1104-984E-398F307E05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Text Placeholder 3">
            <a:extLst>
              <a:ext uri="{FF2B5EF4-FFF2-40B4-BE49-F238E27FC236}">
                <a16:creationId xmlns:a16="http://schemas.microsoft.com/office/drawing/2014/main" id="{5DE91F7B-E5C9-23F6-12D7-E0E93851B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B17C5-A5C8-D207-272C-AD18D4BB14EA}"/>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6" name="Footer Placeholder 5">
            <a:extLst>
              <a:ext uri="{FF2B5EF4-FFF2-40B4-BE49-F238E27FC236}">
                <a16:creationId xmlns:a16="http://schemas.microsoft.com/office/drawing/2014/main" id="{04BAF8C3-A4E8-DDC7-63E8-E880F9750CAA}"/>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AC6B2AFA-7FCD-4D30-00A9-59EEF6A041C7}"/>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154913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659A-9441-896F-BEBB-B33D70D4F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T"/>
          </a:p>
        </p:txBody>
      </p:sp>
      <p:sp>
        <p:nvSpPr>
          <p:cNvPr id="3" name="Picture Placeholder 2">
            <a:extLst>
              <a:ext uri="{FF2B5EF4-FFF2-40B4-BE49-F238E27FC236}">
                <a16:creationId xmlns:a16="http://schemas.microsoft.com/office/drawing/2014/main" id="{5C21AC3E-C7F6-157A-B10F-05374FE83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T"/>
          </a:p>
        </p:txBody>
      </p:sp>
      <p:sp>
        <p:nvSpPr>
          <p:cNvPr id="4" name="Text Placeholder 3">
            <a:extLst>
              <a:ext uri="{FF2B5EF4-FFF2-40B4-BE49-F238E27FC236}">
                <a16:creationId xmlns:a16="http://schemas.microsoft.com/office/drawing/2014/main" id="{6C4AD10B-91CF-0983-7BFD-C4A62C188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43A19-B3B1-9D3C-0C84-3C85C855AE4A}"/>
              </a:ext>
            </a:extLst>
          </p:cNvPr>
          <p:cNvSpPr>
            <a:spLocks noGrp="1"/>
          </p:cNvSpPr>
          <p:nvPr>
            <p:ph type="dt" sz="half" idx="10"/>
          </p:nvPr>
        </p:nvSpPr>
        <p:spPr/>
        <p:txBody>
          <a:bodyPr/>
          <a:lstStyle/>
          <a:p>
            <a:fld id="{93B8A6BD-C5AF-4FFE-8C38-F9F46E5A2C21}" type="datetimeFigureOut">
              <a:rPr lang="en-MT" smtClean="0"/>
              <a:t>16/06/2023</a:t>
            </a:fld>
            <a:endParaRPr lang="en-MT"/>
          </a:p>
        </p:txBody>
      </p:sp>
      <p:sp>
        <p:nvSpPr>
          <p:cNvPr id="6" name="Footer Placeholder 5">
            <a:extLst>
              <a:ext uri="{FF2B5EF4-FFF2-40B4-BE49-F238E27FC236}">
                <a16:creationId xmlns:a16="http://schemas.microsoft.com/office/drawing/2014/main" id="{842B3FE9-10F2-C4D1-ED50-DB54C0D56573}"/>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71A20D84-9C31-6A1A-8778-F543B2120230}"/>
              </a:ext>
            </a:extLst>
          </p:cNvPr>
          <p:cNvSpPr>
            <a:spLocks noGrp="1"/>
          </p:cNvSpPr>
          <p:nvPr>
            <p:ph type="sldNum" sz="quarter" idx="12"/>
          </p:nvPr>
        </p:nvSpPr>
        <p:spPr/>
        <p:txBody>
          <a:bodyPr/>
          <a:lstStyle/>
          <a:p>
            <a:fld id="{9C4D04F3-AEE4-4173-9161-A94B745843B0}" type="slidenum">
              <a:rPr lang="en-MT" smtClean="0"/>
              <a:t>‹#›</a:t>
            </a:fld>
            <a:endParaRPr lang="en-MT"/>
          </a:p>
        </p:txBody>
      </p:sp>
    </p:spTree>
    <p:extLst>
      <p:ext uri="{BB962C8B-B14F-4D97-AF65-F5344CB8AC3E}">
        <p14:creationId xmlns:p14="http://schemas.microsoft.com/office/powerpoint/2010/main" val="125733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69703-909B-6D7D-B211-C17CA730F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T"/>
          </a:p>
        </p:txBody>
      </p:sp>
      <p:sp>
        <p:nvSpPr>
          <p:cNvPr id="3" name="Text Placeholder 2">
            <a:extLst>
              <a:ext uri="{FF2B5EF4-FFF2-40B4-BE49-F238E27FC236}">
                <a16:creationId xmlns:a16="http://schemas.microsoft.com/office/drawing/2014/main" id="{5605D2CC-F6EF-5AF2-A2E1-F242BFE29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0F40F9FC-EBF7-E4F1-D496-6F650EDFF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8A6BD-C5AF-4FFE-8C38-F9F46E5A2C21}" type="datetimeFigureOut">
              <a:rPr lang="en-MT" smtClean="0"/>
              <a:t>16/06/2023</a:t>
            </a:fld>
            <a:endParaRPr lang="en-MT"/>
          </a:p>
        </p:txBody>
      </p:sp>
      <p:sp>
        <p:nvSpPr>
          <p:cNvPr id="5" name="Footer Placeholder 4">
            <a:extLst>
              <a:ext uri="{FF2B5EF4-FFF2-40B4-BE49-F238E27FC236}">
                <a16:creationId xmlns:a16="http://schemas.microsoft.com/office/drawing/2014/main" id="{59175733-02FF-6BC6-FA00-1D5EEFA5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T"/>
          </a:p>
        </p:txBody>
      </p:sp>
      <p:sp>
        <p:nvSpPr>
          <p:cNvPr id="6" name="Slide Number Placeholder 5">
            <a:extLst>
              <a:ext uri="{FF2B5EF4-FFF2-40B4-BE49-F238E27FC236}">
                <a16:creationId xmlns:a16="http://schemas.microsoft.com/office/drawing/2014/main" id="{34174793-0857-3E96-DE03-942424419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D04F3-AEE4-4173-9161-A94B745843B0}" type="slidenum">
              <a:rPr lang="en-MT" smtClean="0"/>
              <a:t>‹#›</a:t>
            </a:fld>
            <a:endParaRPr lang="en-MT"/>
          </a:p>
        </p:txBody>
      </p:sp>
    </p:spTree>
    <p:extLst>
      <p:ext uri="{BB962C8B-B14F-4D97-AF65-F5344CB8AC3E}">
        <p14:creationId xmlns:p14="http://schemas.microsoft.com/office/powerpoint/2010/main" val="1989394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ythology of Winter: 7 Supernatural Beliefs and Magical Rituals From  Around the World | Ancient Origins">
            <a:extLst>
              <a:ext uri="{FF2B5EF4-FFF2-40B4-BE49-F238E27FC236}">
                <a16:creationId xmlns:a16="http://schemas.microsoft.com/office/drawing/2014/main" id="{43D3DA95-6555-8D35-3A79-E71600BA2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4B8AF97-FB8E-BF32-1CF0-C40C742FF7A7}"/>
              </a:ext>
            </a:extLst>
          </p:cNvPr>
          <p:cNvSpPr/>
          <p:nvPr/>
        </p:nvSpPr>
        <p:spPr>
          <a:xfrm>
            <a:off x="830317" y="627610"/>
            <a:ext cx="10531365" cy="5948856"/>
          </a:xfrm>
          <a:prstGeom prst="roundRect">
            <a:avLst>
              <a:gd name="adj" fmla="val 2886"/>
            </a:avLst>
          </a:prstGeom>
          <a:solidFill>
            <a:srgbClr val="FF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 name="Title 1">
            <a:extLst>
              <a:ext uri="{FF2B5EF4-FFF2-40B4-BE49-F238E27FC236}">
                <a16:creationId xmlns:a16="http://schemas.microsoft.com/office/drawing/2014/main" id="{1592DAA6-D1AC-CEF1-EE8C-AB0F6836CDCF}"/>
              </a:ext>
            </a:extLst>
          </p:cNvPr>
          <p:cNvSpPr>
            <a:spLocks noGrp="1"/>
          </p:cNvSpPr>
          <p:nvPr>
            <p:ph type="ctrTitle"/>
          </p:nvPr>
        </p:nvSpPr>
        <p:spPr>
          <a:xfrm>
            <a:off x="1524000" y="1122363"/>
            <a:ext cx="9743090" cy="2387600"/>
          </a:xfrm>
        </p:spPr>
        <p:txBody>
          <a:bodyPr>
            <a:normAutofit/>
          </a:bodyPr>
          <a:lstStyle/>
          <a:p>
            <a:r>
              <a:rPr lang="en-GB" sz="8000" dirty="0">
                <a:ln w="0"/>
                <a:effectLst>
                  <a:outerShdw blurRad="38100" dist="19050" dir="2700000" algn="tl" rotWithShape="0">
                    <a:schemeClr val="dk1">
                      <a:alpha val="40000"/>
                    </a:schemeClr>
                  </a:outerShdw>
                </a:effectLst>
                <a:latin typeface="Sassoon Primary" pitchFamily="50" charset="0"/>
              </a:rPr>
              <a:t>Myths and Legends</a:t>
            </a:r>
            <a:endParaRPr lang="en-MT" sz="8000" dirty="0">
              <a:ln w="0"/>
              <a:effectLst>
                <a:outerShdw blurRad="38100" dist="19050" dir="2700000" algn="tl" rotWithShape="0">
                  <a:schemeClr val="dk1">
                    <a:alpha val="40000"/>
                  </a:schemeClr>
                </a:outerShdw>
              </a:effectLst>
              <a:latin typeface="Sassoon Primary" pitchFamily="50" charset="0"/>
            </a:endParaRPr>
          </a:p>
        </p:txBody>
      </p:sp>
      <p:sp>
        <p:nvSpPr>
          <p:cNvPr id="3" name="Subtitle 2">
            <a:extLst>
              <a:ext uri="{FF2B5EF4-FFF2-40B4-BE49-F238E27FC236}">
                <a16:creationId xmlns:a16="http://schemas.microsoft.com/office/drawing/2014/main" id="{175FE2C6-A0C4-973C-079E-D2A430D16589}"/>
              </a:ext>
            </a:extLst>
          </p:cNvPr>
          <p:cNvSpPr>
            <a:spLocks noGrp="1"/>
          </p:cNvSpPr>
          <p:nvPr>
            <p:ph type="subTitle" idx="1"/>
          </p:nvPr>
        </p:nvSpPr>
        <p:spPr>
          <a:xfrm>
            <a:off x="1660634" y="5402317"/>
            <a:ext cx="9144000" cy="662152"/>
          </a:xfrm>
          <a:prstGeom prst="rect">
            <a:avLst/>
          </a:prstGeom>
          <a:solidFill>
            <a:schemeClr val="tx2">
              <a:lumMod val="20000"/>
              <a:lumOff val="80000"/>
            </a:schemeClr>
          </a:solidFill>
        </p:spPr>
        <p:txBody>
          <a:bodyPr>
            <a:normAutofit/>
          </a:bodyPr>
          <a:lstStyle/>
          <a:p>
            <a:r>
              <a:rPr lang="en-GB" sz="3600" dirty="0">
                <a:latin typeface="Sassoon Primary" pitchFamily="50" charset="0"/>
              </a:rPr>
              <a:t>Lesson </a:t>
            </a:r>
            <a:r>
              <a:rPr lang="mt-MT" sz="3600" dirty="0">
                <a:latin typeface="Sassoon Primary" pitchFamily="50" charset="0"/>
              </a:rPr>
              <a:t>4 - Speaking</a:t>
            </a:r>
            <a:endParaRPr lang="en-MT" sz="3600" dirty="0">
              <a:latin typeface="Sassoon Primary" pitchFamily="50" charset="0"/>
            </a:endParaRPr>
          </a:p>
        </p:txBody>
      </p:sp>
    </p:spTree>
    <p:extLst>
      <p:ext uri="{BB962C8B-B14F-4D97-AF65-F5344CB8AC3E}">
        <p14:creationId xmlns:p14="http://schemas.microsoft.com/office/powerpoint/2010/main" val="27404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54C11693-302F-6AC4-3C36-1D4243D12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5C429FB-7511-E6A0-5CF8-9F65B38CB767}"/>
              </a:ext>
            </a:extLst>
          </p:cNvPr>
          <p:cNvSpPr/>
          <p:nvPr/>
        </p:nvSpPr>
        <p:spPr>
          <a:xfrm>
            <a:off x="304800" y="252248"/>
            <a:ext cx="11592909" cy="6390290"/>
          </a:xfrm>
          <a:prstGeom prst="roundRect">
            <a:avLst>
              <a:gd name="adj" fmla="val 2886"/>
            </a:avLst>
          </a:prstGeom>
          <a:solidFill>
            <a:srgbClr val="FFFFFF">
              <a:alpha val="9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pic>
        <p:nvPicPr>
          <p:cNvPr id="3" name="Picture 2" descr="Story Mountain – Awaken English">
            <a:extLst>
              <a:ext uri="{FF2B5EF4-FFF2-40B4-BE49-F238E27FC236}">
                <a16:creationId xmlns:a16="http://schemas.microsoft.com/office/drawing/2014/main" id="{1D575286-01A1-5574-6B18-99FFC0953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274" y="989465"/>
            <a:ext cx="7753452" cy="5412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1D42A5-9F8B-BE77-88F4-0CDDC38C1FBA}"/>
              </a:ext>
            </a:extLst>
          </p:cNvPr>
          <p:cNvSpPr txBox="1"/>
          <p:nvPr/>
        </p:nvSpPr>
        <p:spPr>
          <a:xfrm>
            <a:off x="304800" y="466245"/>
            <a:ext cx="11582400" cy="523220"/>
          </a:xfrm>
          <a:prstGeom prst="rect">
            <a:avLst/>
          </a:prstGeom>
          <a:solidFill>
            <a:srgbClr val="FFCCFF"/>
          </a:solidFill>
        </p:spPr>
        <p:txBody>
          <a:bodyPr wrap="square" rtlCol="0">
            <a:spAutoFit/>
          </a:bodyPr>
          <a:lstStyle/>
          <a:p>
            <a:pPr algn="ctr"/>
            <a:r>
              <a:rPr lang="mt-MT" sz="2800" dirty="0">
                <a:latin typeface="Sassoon Infant Std" panose="020B0503020103030203" pitchFamily="34" charset="0"/>
              </a:rPr>
              <a:t>The </a:t>
            </a:r>
            <a:r>
              <a:rPr lang="mt-MT" sz="2800" b="1" dirty="0">
                <a:latin typeface="Sassoon Infant Std" panose="020B0503020103030203" pitchFamily="34" charset="0"/>
              </a:rPr>
              <a:t>structure</a:t>
            </a:r>
            <a:r>
              <a:rPr lang="mt-MT" sz="2800" dirty="0">
                <a:latin typeface="Sassoon Infant Std" panose="020B0503020103030203" pitchFamily="34" charset="0"/>
              </a:rPr>
              <a:t> of a traditional tale or legend usually goes like this: </a:t>
            </a:r>
            <a:endParaRPr lang="en-MT" sz="2800" dirty="0">
              <a:latin typeface="Sassoon Infant Std" panose="020B0503020103030203" pitchFamily="34" charset="0"/>
            </a:endParaRPr>
          </a:p>
        </p:txBody>
      </p:sp>
      <p:sp>
        <p:nvSpPr>
          <p:cNvPr id="6" name="TextBox 5">
            <a:extLst>
              <a:ext uri="{FF2B5EF4-FFF2-40B4-BE49-F238E27FC236}">
                <a16:creationId xmlns:a16="http://schemas.microsoft.com/office/drawing/2014/main" id="{ADC66E35-6A44-088A-6DB2-69C4ED5274F8}"/>
              </a:ext>
            </a:extLst>
          </p:cNvPr>
          <p:cNvSpPr txBox="1"/>
          <p:nvPr/>
        </p:nvSpPr>
        <p:spPr>
          <a:xfrm>
            <a:off x="0" y="6239543"/>
            <a:ext cx="12192000" cy="461665"/>
          </a:xfrm>
          <a:prstGeom prst="rect">
            <a:avLst/>
          </a:prstGeom>
          <a:solidFill>
            <a:srgbClr val="FFCCFF"/>
          </a:solidFill>
        </p:spPr>
        <p:txBody>
          <a:bodyPr wrap="square" rtlCol="0">
            <a:spAutoFit/>
          </a:bodyPr>
          <a:lstStyle/>
          <a:p>
            <a:pPr algn="ctr"/>
            <a:r>
              <a:rPr lang="mt-MT" sz="2400" dirty="0">
                <a:latin typeface="Sassoon Infant Std" panose="020B0503020103030203" pitchFamily="34" charset="0"/>
              </a:rPr>
              <a:t>Let’s put this structure to the test with our story </a:t>
            </a:r>
            <a:r>
              <a:rPr lang="en-GB" sz="2400" dirty="0">
                <a:latin typeface="Sassoon Infant Std" panose="020B0503020103030203" pitchFamily="34" charset="0"/>
              </a:rPr>
              <a:t>‘</a:t>
            </a:r>
            <a:r>
              <a:rPr lang="mt-MT" sz="2400" dirty="0">
                <a:latin typeface="Sassoon Infant Std" panose="020B0503020103030203" pitchFamily="34" charset="0"/>
              </a:rPr>
              <a:t>Grandmother Spider steals the Sun</a:t>
            </a:r>
            <a:r>
              <a:rPr lang="en-GB" sz="2400" dirty="0">
                <a:latin typeface="Sassoon Infant Std" panose="020B0503020103030203" pitchFamily="34" charset="0"/>
              </a:rPr>
              <a:t>’</a:t>
            </a:r>
            <a:r>
              <a:rPr lang="mt-MT" sz="2400" dirty="0">
                <a:latin typeface="Sassoon Infant Std" panose="020B0503020103030203" pitchFamily="34" charset="0"/>
              </a:rPr>
              <a:t>. </a:t>
            </a:r>
            <a:endParaRPr lang="en-MT" sz="2400" dirty="0">
              <a:latin typeface="Sassoon Infant Std" panose="020B0503020103030203" pitchFamily="34" charset="0"/>
            </a:endParaRPr>
          </a:p>
        </p:txBody>
      </p:sp>
    </p:spTree>
    <p:extLst>
      <p:ext uri="{BB962C8B-B14F-4D97-AF65-F5344CB8AC3E}">
        <p14:creationId xmlns:p14="http://schemas.microsoft.com/office/powerpoint/2010/main" val="208019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232E3E8-E313-CB52-6CD0-8C390D31966D}"/>
              </a:ext>
            </a:extLst>
          </p:cNvPr>
          <p:cNvSpPr txBox="1"/>
          <p:nvPr/>
        </p:nvSpPr>
        <p:spPr>
          <a:xfrm>
            <a:off x="2926935" y="641131"/>
            <a:ext cx="6448292" cy="6219780"/>
          </a:xfrm>
          <a:prstGeom prst="rect">
            <a:avLst/>
          </a:prstGeom>
          <a:noFill/>
        </p:spPr>
        <p:txBody>
          <a:bodyPr wrap="square">
            <a:spAutoFit/>
          </a:bodyPr>
          <a:lstStyle/>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When the Earth was first made, there was only blackness, and nobody could see anything.  People said: “What this world needs is light.” </a:t>
            </a:r>
            <a:endParaRPr lang="en-MT"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“I have heard there is something called the Sun,” said the Bear.  “It is kept on the other side of the world, but the people there will not share it.  Perhaps we can steal a piece of it.” All the animals agreed that it was a good idea.  But who would be the one to steal the Sun? </a:t>
            </a:r>
            <a:endParaRPr lang="en-MT"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The fox was the first to try.  He sneaked to the place where the Sun was kept.  He waited until no one was looking.  Then he grabbed a piece of it in his mouth and ran.  But the Sun was so hot it burned his mouth and he dropped it.  To this day all foxes have black mouths because that first fox burned his carrying the Sun. </a:t>
            </a: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The possum tried next.  “I have a beautiful, bushy tail,” he boasted.  “I can hide the light inside all that fur.” Possum set out for the other side of the world.  There he found the sun hanging in a tree and lighting everything up.  He sneaked over to the sun, picked out a tiny piece of light, and stuffed it into his tail.  But the light was hot and burned all the fur off.  Ever since, Possum’s tail has been bald. </a:t>
            </a: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“I’ll try,” said Buzzard.  “I know better than to hide a piece of stolen light in my tail. I’ll place it on my head.” He flew off and swooped straight into the sun, seizing it with his claws. He then placed it on his head, where it proceeded to burn all his head feathers off.  And ever since that time Buzzard’s head has remained bald. </a:t>
            </a:r>
            <a:endParaRPr lang="en-MT"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Finally, Grandmother Spider said, “Let me try!” First, she made a thick-walled clay pot.  Next, she spun a web reaching to the other side of the web.  Because she was so small, nobody noticed her coming. Quickly Grandmother Spider scooped up the sun in her pot and scrambled back home along one of the strong strands of her web.   Now her side of the world had light, and everyone rejoiced. </a:t>
            </a:r>
            <a:endParaRPr lang="en-GB" sz="1200" b="1" dirty="0">
              <a:latin typeface="Sassoon Infant Std" panose="020B0503020103030203"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200" b="1" dirty="0">
                <a:effectLst/>
                <a:latin typeface="Sassoon Infant Std" panose="020B0503020103030203" pitchFamily="34" charset="0"/>
                <a:ea typeface="Calibri" panose="020F0502020204030204" pitchFamily="34" charset="0"/>
                <a:cs typeface="Times New Roman" panose="02020603050405020304" pitchFamily="18" charset="0"/>
              </a:rPr>
              <a:t>Grandmother Spider brought not only the sun to the Cherokee, but fire as well. And, she taught the Cherokee people the art of pottery making. </a:t>
            </a:r>
            <a:endParaRPr lang="en-MT"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
            <a:extLst>
              <a:ext uri="{FF2B5EF4-FFF2-40B4-BE49-F238E27FC236}">
                <a16:creationId xmlns:a16="http://schemas.microsoft.com/office/drawing/2014/main" id="{FE3024C3-EFD0-67C2-BDF9-1C4DD8524D3E}"/>
              </a:ext>
            </a:extLst>
          </p:cNvPr>
          <p:cNvSpPr txBox="1"/>
          <p:nvPr/>
        </p:nvSpPr>
        <p:spPr>
          <a:xfrm>
            <a:off x="308161" y="516661"/>
            <a:ext cx="2414019" cy="702540"/>
          </a:xfrm>
          <a:prstGeom prst="rect">
            <a:avLst/>
          </a:prstGeom>
          <a:solidFill>
            <a:schemeClr val="tx2">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mt-MT" sz="1100" dirty="0">
                <a:effectLst/>
                <a:latin typeface="Calibri" panose="020F0502020204030204" pitchFamily="34" charset="0"/>
                <a:ea typeface="Calibri" panose="020F0502020204030204" pitchFamily="34" charset="0"/>
                <a:cs typeface="Times New Roman" panose="02020603050405020304" pitchFamily="18" charset="0"/>
              </a:rPr>
              <a:t>Opening: </a:t>
            </a:r>
            <a:r>
              <a:rPr lang="en-GB" sz="1100" dirty="0">
                <a:effectLst/>
                <a:latin typeface="Calibri" panose="020F0502020204030204" pitchFamily="34" charset="0"/>
                <a:ea typeface="Calibri" panose="020F0502020204030204" pitchFamily="34" charset="0"/>
                <a:cs typeface="Times New Roman" panose="02020603050405020304" pitchFamily="18" charset="0"/>
              </a:rPr>
              <a:t>The story begins with a traditional opener.  The scene is set, and the problem introduced.</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BAC90BD-815C-4A93-9CB1-A141B3872C3D}"/>
              </a:ext>
            </a:extLst>
          </p:cNvPr>
          <p:cNvSpPr/>
          <p:nvPr/>
        </p:nvSpPr>
        <p:spPr>
          <a:xfrm>
            <a:off x="2987565" y="-132354"/>
            <a:ext cx="6337738" cy="567559"/>
          </a:xfrm>
          <a:prstGeom prst="roundRect">
            <a:avLst/>
          </a:prstGeom>
          <a:solidFill>
            <a:srgbClr val="D6DC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cxnSp>
        <p:nvCxnSpPr>
          <p:cNvPr id="6" name="Straight Connector 5">
            <a:extLst>
              <a:ext uri="{FF2B5EF4-FFF2-40B4-BE49-F238E27FC236}">
                <a16:creationId xmlns:a16="http://schemas.microsoft.com/office/drawing/2014/main" id="{00BD93A6-8914-A75A-7A96-342455F816BA}"/>
              </a:ext>
            </a:extLst>
          </p:cNvPr>
          <p:cNvCxnSpPr>
            <a:cxnSpLocks/>
            <a:stCxn id="3" idx="3"/>
            <a:endCxn id="4" idx="1"/>
          </p:cNvCxnSpPr>
          <p:nvPr/>
        </p:nvCxnSpPr>
        <p:spPr>
          <a:xfrm flipV="1">
            <a:off x="2722180" y="151426"/>
            <a:ext cx="265385" cy="71650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0A8513A5-FFE2-BF67-5847-D1DC0C6616BC}"/>
              </a:ext>
            </a:extLst>
          </p:cNvPr>
          <p:cNvSpPr txBox="1"/>
          <p:nvPr/>
        </p:nvSpPr>
        <p:spPr>
          <a:xfrm>
            <a:off x="9548451" y="1004566"/>
            <a:ext cx="2650307" cy="813724"/>
          </a:xfrm>
          <a:prstGeom prst="rect">
            <a:avLst/>
          </a:prstGeom>
          <a:solidFill>
            <a:srgbClr val="FFCC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Characters are introduced.  Dialogue makes the story interesting and more realistic .  It helps move the plot along when we tell the story.</a:t>
            </a:r>
            <a:endParaRPr lang="en-MT"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3680493F-71FD-EC2D-F23A-BB5F21E629B8}"/>
              </a:ext>
            </a:extLst>
          </p:cNvPr>
          <p:cNvSpPr/>
          <p:nvPr/>
        </p:nvSpPr>
        <p:spPr>
          <a:xfrm>
            <a:off x="2995448" y="1246012"/>
            <a:ext cx="6348249" cy="586772"/>
          </a:xfrm>
          <a:prstGeom prst="roundRect">
            <a:avLst/>
          </a:prstGeom>
          <a:solidFill>
            <a:srgbClr val="FF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9" name="Text Box 3">
            <a:extLst>
              <a:ext uri="{FF2B5EF4-FFF2-40B4-BE49-F238E27FC236}">
                <a16:creationId xmlns:a16="http://schemas.microsoft.com/office/drawing/2014/main" id="{81EE4AFC-B160-5677-3283-8E59E17EA224}"/>
              </a:ext>
            </a:extLst>
          </p:cNvPr>
          <p:cNvSpPr txBox="1"/>
          <p:nvPr/>
        </p:nvSpPr>
        <p:spPr>
          <a:xfrm>
            <a:off x="192547" y="1949669"/>
            <a:ext cx="2645246" cy="557048"/>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mt-MT" sz="1100" dirty="0">
                <a:effectLst/>
                <a:latin typeface="Calibri" panose="020F0502020204030204" pitchFamily="34" charset="0"/>
                <a:ea typeface="Calibri" panose="020F0502020204030204" pitchFamily="34" charset="0"/>
                <a:cs typeface="Times New Roman" panose="02020603050405020304" pitchFamily="18" charset="0"/>
              </a:rPr>
              <a:t>Build-up: </a:t>
            </a:r>
            <a:r>
              <a:rPr lang="en-GB" sz="1100" dirty="0">
                <a:effectLst/>
                <a:latin typeface="Calibri" panose="020F0502020204030204" pitchFamily="34" charset="0"/>
                <a:ea typeface="Calibri" panose="020F0502020204030204" pitchFamily="34" charset="0"/>
                <a:cs typeface="Times New Roman" panose="02020603050405020304" pitchFamily="18" charset="0"/>
              </a:rPr>
              <a:t>The action moves forward and there is a happening from an imaginary world.</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1EBB188-3B0D-E8ED-ED85-EB433B3E525D}"/>
              </a:ext>
            </a:extLst>
          </p:cNvPr>
          <p:cNvSpPr/>
          <p:nvPr/>
        </p:nvSpPr>
        <p:spPr>
          <a:xfrm>
            <a:off x="3063765" y="1934153"/>
            <a:ext cx="6211614" cy="241738"/>
          </a:xfrm>
          <a:prstGeom prst="roundRect">
            <a:avLst/>
          </a:prstGeom>
          <a:solidFill>
            <a:schemeClr val="accent6">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1" name="Text Box 4">
            <a:extLst>
              <a:ext uri="{FF2B5EF4-FFF2-40B4-BE49-F238E27FC236}">
                <a16:creationId xmlns:a16="http://schemas.microsoft.com/office/drawing/2014/main" id="{DB3B876F-F8D9-44C4-337B-81FE4C143975}"/>
              </a:ext>
            </a:extLst>
          </p:cNvPr>
          <p:cNvSpPr txBox="1"/>
          <p:nvPr/>
        </p:nvSpPr>
        <p:spPr>
          <a:xfrm>
            <a:off x="9548451" y="2422635"/>
            <a:ext cx="2538446" cy="830317"/>
          </a:xfrm>
          <a:prstGeom prst="rect">
            <a:avLst/>
          </a:prstGeom>
          <a:solidFill>
            <a:schemeClr val="accent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mt-MT" sz="1100" dirty="0">
                <a:effectLst/>
                <a:latin typeface="Calibri" panose="020F0502020204030204" pitchFamily="34" charset="0"/>
                <a:ea typeface="Calibri" panose="020F0502020204030204" pitchFamily="34" charset="0"/>
                <a:cs typeface="Times New Roman" panose="02020603050405020304" pitchFamily="18" charset="0"/>
              </a:rPr>
              <a:t>Problem: </a:t>
            </a:r>
            <a:r>
              <a:rPr lang="en-GB" sz="1100" dirty="0">
                <a:effectLst/>
                <a:latin typeface="Calibri" panose="020F0502020204030204" pitchFamily="34" charset="0"/>
                <a:ea typeface="Calibri" panose="020F0502020204030204" pitchFamily="34" charset="0"/>
                <a:cs typeface="Times New Roman" panose="02020603050405020304" pitchFamily="18" charset="0"/>
              </a:rPr>
              <a:t>The problem gets more complicated and there is a conclusion to the </a:t>
            </a:r>
            <a:r>
              <a:rPr lang="mt-MT" sz="1100" dirty="0">
                <a:effectLst/>
                <a:latin typeface="Calibri" panose="020F0502020204030204" pitchFamily="34" charset="0"/>
                <a:ea typeface="Calibri" panose="020F0502020204030204" pitchFamily="34" charset="0"/>
                <a:cs typeface="Times New Roman" panose="02020603050405020304" pitchFamily="18" charset="0"/>
              </a:rPr>
              <a:t>Fox’s</a:t>
            </a:r>
            <a:r>
              <a:rPr lang="en-GB" sz="1100" dirty="0">
                <a:effectLst/>
                <a:latin typeface="Calibri" panose="020F0502020204030204" pitchFamily="34" charset="0"/>
                <a:ea typeface="Calibri" panose="020F0502020204030204" pitchFamily="34" charset="0"/>
                <a:cs typeface="Times New Roman" panose="02020603050405020304" pitchFamily="18" charset="0"/>
              </a:rPr>
              <a:t> behaviour.  </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64F4EC7-D0FA-AF45-D137-49FEB01C77B8}"/>
              </a:ext>
            </a:extLst>
          </p:cNvPr>
          <p:cNvSpPr/>
          <p:nvPr/>
        </p:nvSpPr>
        <p:spPr>
          <a:xfrm>
            <a:off x="3042548" y="2184503"/>
            <a:ext cx="4887310" cy="173419"/>
          </a:xfrm>
          <a:prstGeom prst="roundRect">
            <a:avLst/>
          </a:prstGeom>
          <a:solidFill>
            <a:schemeClr val="accent6">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3" name="Rectangle: Rounded Corners 12">
            <a:extLst>
              <a:ext uri="{FF2B5EF4-FFF2-40B4-BE49-F238E27FC236}">
                <a16:creationId xmlns:a16="http://schemas.microsoft.com/office/drawing/2014/main" id="{562DB589-12D7-B1DE-E375-AE6998DACA34}"/>
              </a:ext>
            </a:extLst>
          </p:cNvPr>
          <p:cNvSpPr/>
          <p:nvPr/>
        </p:nvSpPr>
        <p:spPr>
          <a:xfrm>
            <a:off x="3005959" y="2393606"/>
            <a:ext cx="6269420" cy="470338"/>
          </a:xfrm>
          <a:prstGeom prst="roundRect">
            <a:avLst/>
          </a:prstGeom>
          <a:solidFill>
            <a:schemeClr val="accent2">
              <a:lumMod val="60000"/>
              <a:lumOff val="4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5" name="Text Box 5">
            <a:extLst>
              <a:ext uri="{FF2B5EF4-FFF2-40B4-BE49-F238E27FC236}">
                <a16:creationId xmlns:a16="http://schemas.microsoft.com/office/drawing/2014/main" id="{342733E3-3176-DCED-0685-DF783DB80EFB}"/>
              </a:ext>
            </a:extLst>
          </p:cNvPr>
          <p:cNvSpPr txBox="1"/>
          <p:nvPr/>
        </p:nvSpPr>
        <p:spPr>
          <a:xfrm>
            <a:off x="208118" y="3075865"/>
            <a:ext cx="2645246" cy="354174"/>
          </a:xfrm>
          <a:prstGeom prst="rect">
            <a:avLst/>
          </a:prstGeom>
          <a:solidFill>
            <a:srgbClr val="CC99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There is repetition of the problem.</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B453B0B3-DAB5-29CD-38F6-E77A45A285C9}"/>
              </a:ext>
            </a:extLst>
          </p:cNvPr>
          <p:cNvSpPr/>
          <p:nvPr/>
        </p:nvSpPr>
        <p:spPr>
          <a:xfrm>
            <a:off x="7961782" y="2198103"/>
            <a:ext cx="1355834" cy="173419"/>
          </a:xfrm>
          <a:prstGeom prst="roundRect">
            <a:avLst/>
          </a:prstGeom>
          <a:solidFill>
            <a:schemeClr val="accent2">
              <a:lumMod val="60000"/>
              <a:lumOff val="4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7" name="Rectangle: Rounded Corners 16">
            <a:extLst>
              <a:ext uri="{FF2B5EF4-FFF2-40B4-BE49-F238E27FC236}">
                <a16:creationId xmlns:a16="http://schemas.microsoft.com/office/drawing/2014/main" id="{27C7EEEA-E005-52A2-29A6-64A6E474182E}"/>
              </a:ext>
            </a:extLst>
          </p:cNvPr>
          <p:cNvSpPr/>
          <p:nvPr/>
        </p:nvSpPr>
        <p:spPr>
          <a:xfrm>
            <a:off x="3000507" y="2886028"/>
            <a:ext cx="6338129" cy="2078839"/>
          </a:xfrm>
          <a:prstGeom prst="roundRect">
            <a:avLst>
              <a:gd name="adj" fmla="val 5900"/>
            </a:avLst>
          </a:prstGeom>
          <a:solidFill>
            <a:srgbClr val="CC99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8" name="Text Box 6">
            <a:extLst>
              <a:ext uri="{FF2B5EF4-FFF2-40B4-BE49-F238E27FC236}">
                <a16:creationId xmlns:a16="http://schemas.microsoft.com/office/drawing/2014/main" id="{1C74D59A-7D91-CA82-7B16-F2760A81EAE4}"/>
              </a:ext>
            </a:extLst>
          </p:cNvPr>
          <p:cNvSpPr txBox="1"/>
          <p:nvPr/>
        </p:nvSpPr>
        <p:spPr>
          <a:xfrm>
            <a:off x="9548451" y="4443099"/>
            <a:ext cx="2538446" cy="675439"/>
          </a:xfrm>
          <a:prstGeom prst="rect">
            <a:avLst/>
          </a:prstGeom>
          <a:solidFill>
            <a:srgbClr val="FFFF99"/>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mt-MT" sz="1100" dirty="0">
                <a:effectLst/>
                <a:latin typeface="Calibri" panose="020F0502020204030204" pitchFamily="34" charset="0"/>
                <a:ea typeface="Calibri" panose="020F0502020204030204" pitchFamily="34" charset="0"/>
                <a:cs typeface="Times New Roman" panose="02020603050405020304" pitchFamily="18" charset="0"/>
              </a:rPr>
              <a:t>Resolution: </a:t>
            </a:r>
            <a:r>
              <a:rPr lang="en-GB" sz="1100" dirty="0">
                <a:effectLst/>
                <a:latin typeface="Calibri" panose="020F0502020204030204" pitchFamily="34" charset="0"/>
                <a:ea typeface="Calibri" panose="020F0502020204030204" pitchFamily="34" charset="0"/>
                <a:cs typeface="Times New Roman" panose="02020603050405020304" pitchFamily="18" charset="0"/>
              </a:rPr>
              <a:t>We are moving towards a resolution to the problem. Connectors move the story along.</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02C7C354-FC8C-FC6B-F588-040B50A07E8D}"/>
              </a:ext>
            </a:extLst>
          </p:cNvPr>
          <p:cNvSpPr/>
          <p:nvPr/>
        </p:nvSpPr>
        <p:spPr>
          <a:xfrm>
            <a:off x="2976957" y="5014969"/>
            <a:ext cx="6327423" cy="1003142"/>
          </a:xfrm>
          <a:prstGeom prst="roundRect">
            <a:avLst>
              <a:gd name="adj" fmla="val 5900"/>
            </a:avLst>
          </a:prstGeom>
          <a:solidFill>
            <a:srgbClr val="FF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0" name="Text Box 8">
            <a:extLst>
              <a:ext uri="{FF2B5EF4-FFF2-40B4-BE49-F238E27FC236}">
                <a16:creationId xmlns:a16="http://schemas.microsoft.com/office/drawing/2014/main" id="{4ECB1DFE-2188-4957-AB8B-61D86F2A21CC}"/>
              </a:ext>
            </a:extLst>
          </p:cNvPr>
          <p:cNvSpPr txBox="1"/>
          <p:nvPr/>
        </p:nvSpPr>
        <p:spPr>
          <a:xfrm>
            <a:off x="9548451" y="6073516"/>
            <a:ext cx="1962073" cy="675438"/>
          </a:xfrm>
          <a:prstGeom prst="rect">
            <a:avLst/>
          </a:prstGeom>
          <a:solidFill>
            <a:srgbClr val="6699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mt-MT" sz="1100" dirty="0">
                <a:effectLst/>
                <a:latin typeface="Calibri" panose="020F0502020204030204" pitchFamily="34" charset="0"/>
                <a:ea typeface="Calibri" panose="020F0502020204030204" pitchFamily="34" charset="0"/>
                <a:cs typeface="Times New Roman" panose="02020603050405020304" pitchFamily="18" charset="0"/>
              </a:rPr>
              <a:t>Ending: </a:t>
            </a:r>
            <a:r>
              <a:rPr lang="en-GB" sz="1100" dirty="0">
                <a:effectLst/>
                <a:latin typeface="Calibri" panose="020F0502020204030204" pitchFamily="34" charset="0"/>
                <a:ea typeface="Calibri" panose="020F0502020204030204" pitchFamily="34" charset="0"/>
                <a:cs typeface="Times New Roman" panose="02020603050405020304" pitchFamily="18" charset="0"/>
              </a:rPr>
              <a:t>The problem is resolved and with an extra twist.</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02877B42-2EDA-319A-5637-9727ED2F71C9}"/>
              </a:ext>
            </a:extLst>
          </p:cNvPr>
          <p:cNvSpPr/>
          <p:nvPr/>
        </p:nvSpPr>
        <p:spPr>
          <a:xfrm>
            <a:off x="2976859" y="6068213"/>
            <a:ext cx="6348444" cy="586772"/>
          </a:xfrm>
          <a:prstGeom prst="roundRect">
            <a:avLst>
              <a:gd name="adj" fmla="val 5900"/>
            </a:avLst>
          </a:prstGeom>
          <a:solidFill>
            <a:srgbClr val="6699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22" name="Text Box 7">
            <a:extLst>
              <a:ext uri="{FF2B5EF4-FFF2-40B4-BE49-F238E27FC236}">
                <a16:creationId xmlns:a16="http://schemas.microsoft.com/office/drawing/2014/main" id="{AEF6C772-7933-5670-C3C6-50324D76EC70}"/>
              </a:ext>
            </a:extLst>
          </p:cNvPr>
          <p:cNvSpPr txBox="1"/>
          <p:nvPr/>
        </p:nvSpPr>
        <p:spPr>
          <a:xfrm>
            <a:off x="386775" y="5144999"/>
            <a:ext cx="2167239" cy="57262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Using lots of verbs close together gives the sense of speed and action.</a:t>
            </a:r>
            <a:endParaRPr lang="en-MT"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5">
            <a:extLst>
              <a:ext uri="{FF2B5EF4-FFF2-40B4-BE49-F238E27FC236}">
                <a16:creationId xmlns:a16="http://schemas.microsoft.com/office/drawing/2014/main" id="{64D49772-1E77-0A54-3B9E-8E2883C1BCD7}"/>
              </a:ext>
            </a:extLst>
          </p:cNvPr>
          <p:cNvSpPr txBox="1"/>
          <p:nvPr/>
        </p:nvSpPr>
        <p:spPr>
          <a:xfrm>
            <a:off x="208118" y="3567607"/>
            <a:ext cx="2645246" cy="654070"/>
          </a:xfrm>
          <a:prstGeom prst="rect">
            <a:avLst/>
          </a:prstGeom>
          <a:solidFill>
            <a:srgbClr val="CC99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Adjectives and verbs are used purposefully to describe characters’ features and behaviour.</a:t>
            </a:r>
            <a:endParaRPr lang="en-M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42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3D84E-F322-9CB3-9CCC-77A1975F49C1}"/>
              </a:ext>
            </a:extLst>
          </p:cNvPr>
          <p:cNvPicPr>
            <a:picLocks noChangeAspect="1"/>
          </p:cNvPicPr>
          <p:nvPr/>
        </p:nvPicPr>
        <p:blipFill>
          <a:blip r:embed="rId2"/>
          <a:stretch>
            <a:fillRect/>
          </a:stretch>
        </p:blipFill>
        <p:spPr>
          <a:xfrm>
            <a:off x="1166648" y="178833"/>
            <a:ext cx="9298265" cy="6500333"/>
          </a:xfrm>
          <a:prstGeom prst="rect">
            <a:avLst/>
          </a:prstGeom>
          <a:ln>
            <a:solidFill>
              <a:schemeClr val="tx1"/>
            </a:solidFill>
          </a:ln>
        </p:spPr>
      </p:pic>
    </p:spTree>
    <p:extLst>
      <p:ext uri="{BB962C8B-B14F-4D97-AF65-F5344CB8AC3E}">
        <p14:creationId xmlns:p14="http://schemas.microsoft.com/office/powerpoint/2010/main" val="284139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DFF83CD2-5CD2-F07E-DE4F-2C107590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90DE055-103B-43AF-FF4E-7E42EC8B636E}"/>
              </a:ext>
            </a:extLst>
          </p:cNvPr>
          <p:cNvSpPr/>
          <p:nvPr/>
        </p:nvSpPr>
        <p:spPr>
          <a:xfrm>
            <a:off x="357352" y="252248"/>
            <a:ext cx="11393213" cy="6324218"/>
          </a:xfrm>
          <a:prstGeom prst="roundRect">
            <a:avLst>
              <a:gd name="adj" fmla="val 2886"/>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27FB838-709A-3A60-B11F-A28A92099A95}"/>
              </a:ext>
            </a:extLst>
          </p:cNvPr>
          <p:cNvSpPr/>
          <p:nvPr/>
        </p:nvSpPr>
        <p:spPr>
          <a:xfrm>
            <a:off x="631122" y="281534"/>
            <a:ext cx="2563523" cy="923330"/>
          </a:xfrm>
          <a:prstGeom prst="rect">
            <a:avLst/>
          </a:prstGeom>
          <a:noFill/>
        </p:spPr>
        <p:txBody>
          <a:bodyPr wrap="none" lIns="91440" tIns="45720" rIns="91440" bIns="45720">
            <a:spAutoFit/>
          </a:bodyPr>
          <a:lstStyle/>
          <a:p>
            <a:pPr algn="ctr"/>
            <a:r>
              <a:rPr lang="mt-MT" sz="5400" b="0" cap="none" spc="0" dirty="0">
                <a:ln w="0"/>
                <a:solidFill>
                  <a:schemeClr val="tx1"/>
                </a:solidFill>
                <a:effectLst>
                  <a:outerShdw blurRad="38100" dist="19050" dir="2700000" algn="tl" rotWithShape="0">
                    <a:schemeClr val="dk1">
                      <a:alpha val="40000"/>
                    </a:schemeClr>
                  </a:outerShdw>
                </a:effectLst>
              </a:rPr>
              <a:t>Opening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CD19E593-7A80-9ADA-ADFD-E87F8D66F5F2}"/>
              </a:ext>
            </a:extLst>
          </p:cNvPr>
          <p:cNvSpPr txBox="1"/>
          <p:nvPr/>
        </p:nvSpPr>
        <p:spPr>
          <a:xfrm>
            <a:off x="1208689" y="1870841"/>
            <a:ext cx="8650013"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Sassoon Infant Std" panose="020B0503020103030203" pitchFamily="34" charset="0"/>
              </a:rPr>
              <a:t>T</a:t>
            </a:r>
            <a:r>
              <a:rPr lang="en-MT" sz="2800" dirty="0" err="1">
                <a:latin typeface="Sassoon Infant Std" panose="020B0503020103030203" pitchFamily="34" charset="0"/>
              </a:rPr>
              <a:t>raditional</a:t>
            </a:r>
            <a:r>
              <a:rPr lang="en-MT" sz="2800" dirty="0">
                <a:latin typeface="Sassoon Infant Std" panose="020B0503020103030203" pitchFamily="34" charset="0"/>
              </a:rPr>
              <a:t> opener - create a setting in the distant past.</a:t>
            </a:r>
          </a:p>
          <a:p>
            <a:pPr marL="285750" indent="-285750">
              <a:buFont typeface="Arial" panose="020B0604020202020204" pitchFamily="34" charset="0"/>
              <a:buChar char="•"/>
            </a:pPr>
            <a:r>
              <a:rPr lang="en-MT" sz="2800" dirty="0">
                <a:latin typeface="Sassoon Infant Std" panose="020B0503020103030203" pitchFamily="34" charset="0"/>
              </a:rPr>
              <a:t>Describe your setting – where does your story start?</a:t>
            </a:r>
          </a:p>
          <a:p>
            <a:pPr marL="285750" indent="-285750">
              <a:buFont typeface="Arial" panose="020B0604020202020204" pitchFamily="34" charset="0"/>
              <a:buChar char="•"/>
            </a:pPr>
            <a:r>
              <a:rPr lang="en-MT" sz="2800" dirty="0">
                <a:latin typeface="Sassoon Infant Std" panose="020B0503020103030203" pitchFamily="34" charset="0"/>
              </a:rPr>
              <a:t>Introduce the problem / dilemma</a:t>
            </a:r>
            <a:r>
              <a:rPr lang="en-GB" sz="2800" dirty="0">
                <a:latin typeface="Sassoon Infant Std" panose="020B0503020103030203" pitchFamily="34" charset="0"/>
              </a:rPr>
              <a:t>.</a:t>
            </a:r>
            <a:endParaRPr lang="en-MT" sz="2800" dirty="0">
              <a:latin typeface="Sassoon Infant Std" panose="020B0503020103030203" pitchFamily="34" charset="0"/>
            </a:endParaRPr>
          </a:p>
          <a:p>
            <a:pPr marL="285750" indent="-285750">
              <a:buFont typeface="Arial" panose="020B0604020202020204" pitchFamily="34" charset="0"/>
              <a:buChar char="•"/>
            </a:pPr>
            <a:r>
              <a:rPr lang="en-MT" sz="2800" dirty="0">
                <a:latin typeface="Sassoon Infant Std" panose="020B0503020103030203" pitchFamily="34" charset="0"/>
              </a:rPr>
              <a:t>Introduce the characters</a:t>
            </a:r>
            <a:r>
              <a:rPr lang="en-GB" sz="2800" dirty="0">
                <a:latin typeface="Sassoon Infant Std" panose="020B0503020103030203" pitchFamily="34" charset="0"/>
              </a:rPr>
              <a:t>.</a:t>
            </a:r>
            <a:endParaRPr lang="en-MT" sz="2800" dirty="0">
              <a:latin typeface="Sassoon Infant Std" panose="020B0503020103030203" pitchFamily="34" charset="0"/>
            </a:endParaRPr>
          </a:p>
          <a:p>
            <a:endParaRPr lang="en-MT" sz="2800" dirty="0">
              <a:latin typeface="Sassoon Infant Std" panose="020B0503020103030203" pitchFamily="34" charset="0"/>
            </a:endParaRPr>
          </a:p>
        </p:txBody>
      </p:sp>
    </p:spTree>
    <p:extLst>
      <p:ext uri="{BB962C8B-B14F-4D97-AF65-F5344CB8AC3E}">
        <p14:creationId xmlns:p14="http://schemas.microsoft.com/office/powerpoint/2010/main" val="223834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817F-63F3-B133-0FCD-39C447515507}"/>
              </a:ext>
            </a:extLst>
          </p:cNvPr>
          <p:cNvSpPr/>
          <p:nvPr/>
        </p:nvSpPr>
        <p:spPr>
          <a:xfrm>
            <a:off x="345298" y="250105"/>
            <a:ext cx="5027034" cy="769441"/>
          </a:xfrm>
          <a:prstGeom prst="rect">
            <a:avLst/>
          </a:prstGeom>
          <a:solidFill>
            <a:schemeClr val="bg2"/>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Many years ago...</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3" name="Rectangle 2">
            <a:extLst>
              <a:ext uri="{FF2B5EF4-FFF2-40B4-BE49-F238E27FC236}">
                <a16:creationId xmlns:a16="http://schemas.microsoft.com/office/drawing/2014/main" id="{97A49CFD-EBC9-F33C-EBD7-0B1C3E278E05}"/>
              </a:ext>
            </a:extLst>
          </p:cNvPr>
          <p:cNvSpPr/>
          <p:nvPr/>
        </p:nvSpPr>
        <p:spPr>
          <a:xfrm>
            <a:off x="6770828" y="1131958"/>
            <a:ext cx="5027034" cy="769441"/>
          </a:xfrm>
          <a:prstGeom prst="rect">
            <a:avLst/>
          </a:prstGeom>
          <a:solidFill>
            <a:schemeClr val="accent6">
              <a:lumMod val="40000"/>
              <a:lumOff val="60000"/>
            </a:schemeClr>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Long, long, ago...</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32CABAF0-1429-6AB2-346A-F6016DAB5BA8}"/>
              </a:ext>
            </a:extLst>
          </p:cNvPr>
          <p:cNvSpPr/>
          <p:nvPr/>
        </p:nvSpPr>
        <p:spPr>
          <a:xfrm>
            <a:off x="172960" y="1144453"/>
            <a:ext cx="6188426" cy="1446550"/>
          </a:xfrm>
          <a:prstGeom prst="rect">
            <a:avLst/>
          </a:prstGeom>
          <a:solidFill>
            <a:schemeClr val="accent4">
              <a:lumMod val="40000"/>
              <a:lumOff val="60000"/>
            </a:schemeClr>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There was a time long ago, when...</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Rectangle 4">
            <a:extLst>
              <a:ext uri="{FF2B5EF4-FFF2-40B4-BE49-F238E27FC236}">
                <a16:creationId xmlns:a16="http://schemas.microsoft.com/office/drawing/2014/main" id="{7CF1F7D0-28C6-3995-4986-439A1362A6BA}"/>
              </a:ext>
            </a:extLst>
          </p:cNvPr>
          <p:cNvSpPr/>
          <p:nvPr/>
        </p:nvSpPr>
        <p:spPr>
          <a:xfrm>
            <a:off x="345297" y="2863298"/>
            <a:ext cx="7555853" cy="769441"/>
          </a:xfrm>
          <a:prstGeom prst="rect">
            <a:avLst/>
          </a:prstGeom>
          <a:solidFill>
            <a:schemeClr val="tx2">
              <a:lumMod val="40000"/>
              <a:lumOff val="60000"/>
            </a:schemeClr>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Before the world was formed...</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Rectangle 5">
            <a:extLst>
              <a:ext uri="{FF2B5EF4-FFF2-40B4-BE49-F238E27FC236}">
                <a16:creationId xmlns:a16="http://schemas.microsoft.com/office/drawing/2014/main" id="{0924BA46-006A-8FCB-CFBB-122F99EA65A4}"/>
              </a:ext>
            </a:extLst>
          </p:cNvPr>
          <p:cNvSpPr/>
          <p:nvPr/>
        </p:nvSpPr>
        <p:spPr>
          <a:xfrm>
            <a:off x="172960" y="3825197"/>
            <a:ext cx="5750702" cy="769441"/>
          </a:xfrm>
          <a:prstGeom prst="rect">
            <a:avLst/>
          </a:prstGeom>
          <a:solidFill>
            <a:srgbClr val="FFC000"/>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 long time ago, in...</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7" name="Rectangle 6">
            <a:extLst>
              <a:ext uri="{FF2B5EF4-FFF2-40B4-BE49-F238E27FC236}">
                <a16:creationId xmlns:a16="http://schemas.microsoft.com/office/drawing/2014/main" id="{88AF8F1B-A2A8-1FAE-5BA1-8A84E6A605E9}"/>
              </a:ext>
            </a:extLst>
          </p:cNvPr>
          <p:cNvSpPr/>
          <p:nvPr/>
        </p:nvSpPr>
        <p:spPr>
          <a:xfrm>
            <a:off x="5851173" y="153369"/>
            <a:ext cx="5027034" cy="769441"/>
          </a:xfrm>
          <a:prstGeom prst="rect">
            <a:avLst/>
          </a:prstGeom>
          <a:solidFill>
            <a:schemeClr val="accent2">
              <a:lumMod val="20000"/>
              <a:lumOff val="80000"/>
            </a:schemeClr>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In Roman times...</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8" name="Rectangle 7">
            <a:extLst>
              <a:ext uri="{FF2B5EF4-FFF2-40B4-BE49-F238E27FC236}">
                <a16:creationId xmlns:a16="http://schemas.microsoft.com/office/drawing/2014/main" id="{0694327B-40E6-69A0-D679-6D55C0BB0B6D}"/>
              </a:ext>
            </a:extLst>
          </p:cNvPr>
          <p:cNvSpPr/>
          <p:nvPr/>
        </p:nvSpPr>
        <p:spPr>
          <a:xfrm>
            <a:off x="6268340" y="5362577"/>
            <a:ext cx="5750700" cy="1446550"/>
          </a:xfrm>
          <a:prstGeom prst="rect">
            <a:avLst/>
          </a:prstGeom>
          <a:solidFill>
            <a:srgbClr val="FFCCFF"/>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Long ago, in the ancient Greek city of...</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9" name="Rectangle 8">
            <a:extLst>
              <a:ext uri="{FF2B5EF4-FFF2-40B4-BE49-F238E27FC236}">
                <a16:creationId xmlns:a16="http://schemas.microsoft.com/office/drawing/2014/main" id="{9071CECF-0BE9-643C-4058-F116C444AE2A}"/>
              </a:ext>
            </a:extLst>
          </p:cNvPr>
          <p:cNvSpPr/>
          <p:nvPr/>
        </p:nvSpPr>
        <p:spPr>
          <a:xfrm>
            <a:off x="6774539" y="2021564"/>
            <a:ext cx="5027034" cy="769441"/>
          </a:xfrm>
          <a:prstGeom prst="rect">
            <a:avLst/>
          </a:prstGeom>
          <a:solidFill>
            <a:srgbClr val="7030A0"/>
          </a:solidFill>
        </p:spPr>
        <p:txBody>
          <a:bodyPr wrap="square" lIns="91440" tIns="45720" rIns="91440" bIns="45720">
            <a:spAutoFit/>
          </a:bodyPr>
          <a:lstStyle/>
          <a:p>
            <a:pPr algn="ct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There was once...</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0" name="Rectangle 9">
            <a:extLst>
              <a:ext uri="{FF2B5EF4-FFF2-40B4-BE49-F238E27FC236}">
                <a16:creationId xmlns:a16="http://schemas.microsoft.com/office/drawing/2014/main" id="{1BB4A07D-4466-1D90-63FD-8391EFA2170E}"/>
              </a:ext>
            </a:extLst>
          </p:cNvPr>
          <p:cNvSpPr/>
          <p:nvPr/>
        </p:nvSpPr>
        <p:spPr>
          <a:xfrm>
            <a:off x="6361386" y="3774383"/>
            <a:ext cx="5750702" cy="1446550"/>
          </a:xfrm>
          <a:prstGeom prst="rect">
            <a:avLst/>
          </a:prstGeom>
          <a:solidFill>
            <a:srgbClr val="FFC000"/>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In the middle of nowhere…</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1" name="Rectangle 10">
            <a:extLst>
              <a:ext uri="{FF2B5EF4-FFF2-40B4-BE49-F238E27FC236}">
                <a16:creationId xmlns:a16="http://schemas.microsoft.com/office/drawing/2014/main" id="{29541EAB-8626-FC00-5A0F-3B9A79638053}"/>
              </a:ext>
            </a:extLst>
          </p:cNvPr>
          <p:cNvSpPr/>
          <p:nvPr/>
        </p:nvSpPr>
        <p:spPr>
          <a:xfrm>
            <a:off x="172960" y="4694636"/>
            <a:ext cx="5750702" cy="584775"/>
          </a:xfrm>
          <a:prstGeom prst="rect">
            <a:avLst/>
          </a:prstGeom>
          <a:solidFill>
            <a:srgbClr val="FFC000"/>
          </a:solid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On top of the tallest mountain</a:t>
            </a:r>
            <a:r>
              <a:rPr lang="mt-MT"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2" name="Rectangle 11">
            <a:extLst>
              <a:ext uri="{FF2B5EF4-FFF2-40B4-BE49-F238E27FC236}">
                <a16:creationId xmlns:a16="http://schemas.microsoft.com/office/drawing/2014/main" id="{D2BC4711-F20B-3CDE-1481-F7F25A7D76C3}"/>
              </a:ext>
            </a:extLst>
          </p:cNvPr>
          <p:cNvSpPr/>
          <p:nvPr/>
        </p:nvSpPr>
        <p:spPr>
          <a:xfrm>
            <a:off x="172960" y="5573227"/>
            <a:ext cx="5750702" cy="584775"/>
          </a:xfrm>
          <a:prstGeom prst="rect">
            <a:avLst/>
          </a:prstGeom>
          <a:solidFill>
            <a:srgbClr val="FFC000"/>
          </a:solid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Between the sea and the sky</a:t>
            </a:r>
            <a:r>
              <a:rPr lang="mt-MT"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32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Tree>
    <p:extLst>
      <p:ext uri="{BB962C8B-B14F-4D97-AF65-F5344CB8AC3E}">
        <p14:creationId xmlns:p14="http://schemas.microsoft.com/office/powerpoint/2010/main" val="134224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DFF83CD2-5CD2-F07E-DE4F-2C107590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90DE055-103B-43AF-FF4E-7E42EC8B636E}"/>
              </a:ext>
            </a:extLst>
          </p:cNvPr>
          <p:cNvSpPr/>
          <p:nvPr/>
        </p:nvSpPr>
        <p:spPr>
          <a:xfrm>
            <a:off x="357352" y="252248"/>
            <a:ext cx="11393213" cy="6324218"/>
          </a:xfrm>
          <a:prstGeom prst="roundRect">
            <a:avLst>
              <a:gd name="adj" fmla="val 2886"/>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27FB838-709A-3A60-B11F-A28A92099A95}"/>
              </a:ext>
            </a:extLst>
          </p:cNvPr>
          <p:cNvSpPr/>
          <p:nvPr/>
        </p:nvSpPr>
        <p:spPr>
          <a:xfrm>
            <a:off x="639939" y="281534"/>
            <a:ext cx="2545890" cy="923330"/>
          </a:xfrm>
          <a:prstGeom prst="rect">
            <a:avLst/>
          </a:prstGeom>
          <a:noFill/>
        </p:spPr>
        <p:txBody>
          <a:bodyPr wrap="none" lIns="91440" tIns="45720" rIns="91440" bIns="45720">
            <a:spAutoFit/>
          </a:bodyPr>
          <a:lstStyle/>
          <a:p>
            <a:pPr algn="ctr"/>
            <a:r>
              <a:rPr lang="mt-MT"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Build-up</a:t>
            </a:r>
            <a:endParaRPr lang="en-US"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TextBox 4">
            <a:extLst>
              <a:ext uri="{FF2B5EF4-FFF2-40B4-BE49-F238E27FC236}">
                <a16:creationId xmlns:a16="http://schemas.microsoft.com/office/drawing/2014/main" id="{CD19E593-7A80-9ADA-ADFD-E87F8D66F5F2}"/>
              </a:ext>
            </a:extLst>
          </p:cNvPr>
          <p:cNvSpPr txBox="1"/>
          <p:nvPr/>
        </p:nvSpPr>
        <p:spPr>
          <a:xfrm>
            <a:off x="1208690" y="1870841"/>
            <a:ext cx="9511862" cy="954107"/>
          </a:xfrm>
          <a:prstGeom prst="rect">
            <a:avLst/>
          </a:prstGeom>
          <a:noFill/>
        </p:spPr>
        <p:txBody>
          <a:bodyPr wrap="square" rtlCol="0">
            <a:spAutoFit/>
          </a:bodyPr>
          <a:lstStyle/>
          <a:p>
            <a:r>
              <a:rPr lang="mt-MT" sz="2800" dirty="0">
                <a:latin typeface="Sassoon Infant Std" panose="020B0503020103030203" pitchFamily="34" charset="0"/>
              </a:rPr>
              <a:t>Events leading up to the main problem or conflict. </a:t>
            </a:r>
            <a:endParaRPr lang="en-MT" sz="2800" dirty="0">
              <a:latin typeface="Sassoon Infant Std" panose="020B0503020103030203" pitchFamily="34" charset="0"/>
            </a:endParaRPr>
          </a:p>
          <a:p>
            <a:endParaRPr lang="en-MT" sz="2800" dirty="0">
              <a:latin typeface="Sassoon Infant Std" panose="020B0503020103030203" pitchFamily="34" charset="0"/>
            </a:endParaRPr>
          </a:p>
        </p:txBody>
      </p:sp>
      <p:sp>
        <p:nvSpPr>
          <p:cNvPr id="6" name="TextBox 5">
            <a:extLst>
              <a:ext uri="{FF2B5EF4-FFF2-40B4-BE49-F238E27FC236}">
                <a16:creationId xmlns:a16="http://schemas.microsoft.com/office/drawing/2014/main" id="{97ABF3F3-8D85-3E9F-E8CC-3A521703886D}"/>
              </a:ext>
            </a:extLst>
          </p:cNvPr>
          <p:cNvSpPr txBox="1"/>
          <p:nvPr/>
        </p:nvSpPr>
        <p:spPr>
          <a:xfrm>
            <a:off x="1208690" y="2951946"/>
            <a:ext cx="9511862" cy="326583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mt-MT" sz="2800" dirty="0">
                <a:latin typeface="Sassoon Infant Std" panose="020B0503020103030203" pitchFamily="34" charset="0"/>
              </a:rPr>
              <a:t>What things happen?</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What clues are there?</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What is said?</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How is exc</a:t>
            </a:r>
            <a:r>
              <a:rPr lang="en-GB" sz="2800" dirty="0" err="1">
                <a:latin typeface="Sassoon Infant Std" panose="020B0503020103030203" pitchFamily="34" charset="0"/>
              </a:rPr>
              <a:t>i</a:t>
            </a:r>
            <a:r>
              <a:rPr lang="mt-MT" sz="2800" dirty="0">
                <a:latin typeface="Sassoon Infant Std" panose="020B0503020103030203" pitchFamily="34" charset="0"/>
              </a:rPr>
              <a:t>t</a:t>
            </a:r>
            <a:r>
              <a:rPr lang="en-GB" sz="2800" dirty="0">
                <a:latin typeface="Sassoon Infant Std" panose="020B0503020103030203" pitchFamily="34" charset="0"/>
              </a:rPr>
              <a:t>e</a:t>
            </a:r>
            <a:r>
              <a:rPr lang="mt-MT" sz="2800" dirty="0">
                <a:latin typeface="Sassoon Infant Std" panose="020B0503020103030203" pitchFamily="34" charset="0"/>
              </a:rPr>
              <a:t>ment built?</a:t>
            </a:r>
            <a:endParaRPr lang="en-MT" sz="2800" dirty="0">
              <a:latin typeface="Sassoon Infant Std" panose="020B0503020103030203" pitchFamily="34" charset="0"/>
            </a:endParaRPr>
          </a:p>
          <a:p>
            <a:pPr marL="457200" indent="-457200">
              <a:lnSpc>
                <a:spcPct val="150000"/>
              </a:lnSpc>
              <a:buFont typeface="Arial" panose="020B0604020202020204" pitchFamily="34" charset="0"/>
              <a:buChar char="•"/>
            </a:pPr>
            <a:endParaRPr lang="en-MT" sz="2800" dirty="0">
              <a:latin typeface="Sassoon Infant Std" panose="020B0503020103030203" pitchFamily="34" charset="0"/>
            </a:endParaRPr>
          </a:p>
        </p:txBody>
      </p:sp>
    </p:spTree>
    <p:extLst>
      <p:ext uri="{BB962C8B-B14F-4D97-AF65-F5344CB8AC3E}">
        <p14:creationId xmlns:p14="http://schemas.microsoft.com/office/powerpoint/2010/main" val="295856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817F-63F3-B133-0FCD-39C447515507}"/>
              </a:ext>
            </a:extLst>
          </p:cNvPr>
          <p:cNvSpPr/>
          <p:nvPr/>
        </p:nvSpPr>
        <p:spPr>
          <a:xfrm>
            <a:off x="753656" y="728631"/>
            <a:ext cx="5027034" cy="769441"/>
          </a:xfrm>
          <a:prstGeom prst="rect">
            <a:avLst/>
          </a:prstGeom>
          <a:solidFill>
            <a:schemeClr val="bg2"/>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As time went on…</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3" name="Rectangle 2">
            <a:extLst>
              <a:ext uri="{FF2B5EF4-FFF2-40B4-BE49-F238E27FC236}">
                <a16:creationId xmlns:a16="http://schemas.microsoft.com/office/drawing/2014/main" id="{97A49CFD-EBC9-F33C-EBD7-0B1C3E278E05}"/>
              </a:ext>
            </a:extLst>
          </p:cNvPr>
          <p:cNvSpPr/>
          <p:nvPr/>
        </p:nvSpPr>
        <p:spPr>
          <a:xfrm>
            <a:off x="6770828" y="1815360"/>
            <a:ext cx="5027034" cy="769441"/>
          </a:xfrm>
          <a:prstGeom prst="rect">
            <a:avLst/>
          </a:prstGeom>
          <a:solidFill>
            <a:schemeClr val="accent6">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The next day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32CABAF0-1429-6AB2-346A-F6016DAB5BA8}"/>
              </a:ext>
            </a:extLst>
          </p:cNvPr>
          <p:cNvSpPr/>
          <p:nvPr/>
        </p:nvSpPr>
        <p:spPr>
          <a:xfrm>
            <a:off x="172960" y="1708878"/>
            <a:ext cx="6188426" cy="769441"/>
          </a:xfrm>
          <a:prstGeom prst="rect">
            <a:avLst/>
          </a:prstGeom>
          <a:solidFill>
            <a:schemeClr val="accent4">
              <a:lumMod val="40000"/>
              <a:lumOff val="6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As evening approached</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Rectangle 4">
            <a:extLst>
              <a:ext uri="{FF2B5EF4-FFF2-40B4-BE49-F238E27FC236}">
                <a16:creationId xmlns:a16="http://schemas.microsoft.com/office/drawing/2014/main" id="{7CF1F7D0-28C6-3995-4986-439A1362A6BA}"/>
              </a:ext>
            </a:extLst>
          </p:cNvPr>
          <p:cNvSpPr/>
          <p:nvPr/>
        </p:nvSpPr>
        <p:spPr>
          <a:xfrm>
            <a:off x="160905" y="2659559"/>
            <a:ext cx="5935095" cy="769441"/>
          </a:xfrm>
          <a:prstGeom prst="rect">
            <a:avLst/>
          </a:prstGeom>
          <a:solidFill>
            <a:schemeClr val="tx2">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Soon after</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Rectangle 5">
            <a:extLst>
              <a:ext uri="{FF2B5EF4-FFF2-40B4-BE49-F238E27FC236}">
                <a16:creationId xmlns:a16="http://schemas.microsoft.com/office/drawing/2014/main" id="{0924BA46-006A-8FCB-CFBB-122F99EA65A4}"/>
              </a:ext>
            </a:extLst>
          </p:cNvPr>
          <p:cNvSpPr/>
          <p:nvPr/>
        </p:nvSpPr>
        <p:spPr>
          <a:xfrm>
            <a:off x="160905" y="3593379"/>
            <a:ext cx="3448936" cy="769441"/>
          </a:xfrm>
          <a:prstGeom prst="rect">
            <a:avLst/>
          </a:prstGeom>
          <a:solidFill>
            <a:srgbClr val="FFC00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While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7" name="Rectangle 6">
            <a:extLst>
              <a:ext uri="{FF2B5EF4-FFF2-40B4-BE49-F238E27FC236}">
                <a16:creationId xmlns:a16="http://schemas.microsoft.com/office/drawing/2014/main" id="{88AF8F1B-A2A8-1FAE-5BA1-8A84E6A605E9}"/>
              </a:ext>
            </a:extLst>
          </p:cNvPr>
          <p:cNvSpPr/>
          <p:nvPr/>
        </p:nvSpPr>
        <p:spPr>
          <a:xfrm>
            <a:off x="6108055" y="745605"/>
            <a:ext cx="5027034" cy="769441"/>
          </a:xfrm>
          <a:prstGeom prst="rect">
            <a:avLst/>
          </a:prstGeom>
          <a:solidFill>
            <a:schemeClr val="accent2">
              <a:lumMod val="20000"/>
              <a:lumOff val="8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eventually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8" name="Rectangle 7">
            <a:extLst>
              <a:ext uri="{FF2B5EF4-FFF2-40B4-BE49-F238E27FC236}">
                <a16:creationId xmlns:a16="http://schemas.microsoft.com/office/drawing/2014/main" id="{0694327B-40E6-69A0-D679-6D55C0BB0B6D}"/>
              </a:ext>
            </a:extLst>
          </p:cNvPr>
          <p:cNvSpPr/>
          <p:nvPr/>
        </p:nvSpPr>
        <p:spPr>
          <a:xfrm>
            <a:off x="172960" y="4527199"/>
            <a:ext cx="3220480" cy="769441"/>
          </a:xfrm>
          <a:prstGeom prst="rect">
            <a:avLst/>
          </a:prstGeom>
          <a:solidFill>
            <a:srgbClr val="FFCCFF"/>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Meanwhile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9" name="Rectangle 8">
            <a:extLst>
              <a:ext uri="{FF2B5EF4-FFF2-40B4-BE49-F238E27FC236}">
                <a16:creationId xmlns:a16="http://schemas.microsoft.com/office/drawing/2014/main" id="{9071CECF-0BE9-643C-4058-F116C444AE2A}"/>
              </a:ext>
            </a:extLst>
          </p:cNvPr>
          <p:cNvSpPr/>
          <p:nvPr/>
        </p:nvSpPr>
        <p:spPr>
          <a:xfrm>
            <a:off x="6271586" y="2778633"/>
            <a:ext cx="5526275" cy="769441"/>
          </a:xfrm>
          <a:prstGeom prst="rect">
            <a:avLst/>
          </a:prstGeom>
          <a:solidFill>
            <a:srgbClr val="7030A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It wasn’t long before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0" name="Rectangle 9">
            <a:extLst>
              <a:ext uri="{FF2B5EF4-FFF2-40B4-BE49-F238E27FC236}">
                <a16:creationId xmlns:a16="http://schemas.microsoft.com/office/drawing/2014/main" id="{43FD8968-0AC9-7FF5-2BBA-18EBA1B28B23}"/>
              </a:ext>
            </a:extLst>
          </p:cNvPr>
          <p:cNvSpPr/>
          <p:nvPr/>
        </p:nvSpPr>
        <p:spPr>
          <a:xfrm>
            <a:off x="2600849" y="5653778"/>
            <a:ext cx="5786407" cy="769441"/>
          </a:xfrm>
          <a:prstGeom prst="rect">
            <a:avLst/>
          </a:prstGeom>
          <a:solidFill>
            <a:srgbClr val="FFC00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Several months later</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1" name="Rectangle 10">
            <a:extLst>
              <a:ext uri="{FF2B5EF4-FFF2-40B4-BE49-F238E27FC236}">
                <a16:creationId xmlns:a16="http://schemas.microsoft.com/office/drawing/2014/main" id="{2500C031-2C96-5D67-CC5D-1F9F9FAC8FEF}"/>
              </a:ext>
            </a:extLst>
          </p:cNvPr>
          <p:cNvSpPr/>
          <p:nvPr/>
        </p:nvSpPr>
        <p:spPr>
          <a:xfrm>
            <a:off x="4007690" y="3711824"/>
            <a:ext cx="5526275" cy="769441"/>
          </a:xfrm>
          <a:prstGeom prst="rect">
            <a:avLst/>
          </a:prstGeom>
          <a:solidFill>
            <a:srgbClr val="7030A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Just then</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2" name="Rectangle 11">
            <a:extLst>
              <a:ext uri="{FF2B5EF4-FFF2-40B4-BE49-F238E27FC236}">
                <a16:creationId xmlns:a16="http://schemas.microsoft.com/office/drawing/2014/main" id="{C2CD8B2E-EEFD-9E24-D4B6-469F6F2E1B61}"/>
              </a:ext>
            </a:extLst>
          </p:cNvPr>
          <p:cNvSpPr/>
          <p:nvPr/>
        </p:nvSpPr>
        <p:spPr>
          <a:xfrm>
            <a:off x="4137987" y="4682801"/>
            <a:ext cx="5027034" cy="769441"/>
          </a:xfrm>
          <a:prstGeom prst="rect">
            <a:avLst/>
          </a:prstGeom>
          <a:solidFill>
            <a:schemeClr val="accent6">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Later that day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Tree>
    <p:extLst>
      <p:ext uri="{BB962C8B-B14F-4D97-AF65-F5344CB8AC3E}">
        <p14:creationId xmlns:p14="http://schemas.microsoft.com/office/powerpoint/2010/main" val="202932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DFF83CD2-5CD2-F07E-DE4F-2C107590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90DE055-103B-43AF-FF4E-7E42EC8B636E}"/>
              </a:ext>
            </a:extLst>
          </p:cNvPr>
          <p:cNvSpPr/>
          <p:nvPr/>
        </p:nvSpPr>
        <p:spPr>
          <a:xfrm>
            <a:off x="399393" y="157654"/>
            <a:ext cx="11393213" cy="6324218"/>
          </a:xfrm>
          <a:prstGeom prst="roundRect">
            <a:avLst>
              <a:gd name="adj" fmla="val 2886"/>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27FB838-709A-3A60-B11F-A28A92099A95}"/>
              </a:ext>
            </a:extLst>
          </p:cNvPr>
          <p:cNvSpPr/>
          <p:nvPr/>
        </p:nvSpPr>
        <p:spPr>
          <a:xfrm>
            <a:off x="557386" y="281534"/>
            <a:ext cx="2710999" cy="923330"/>
          </a:xfrm>
          <a:prstGeom prst="rect">
            <a:avLst/>
          </a:prstGeom>
          <a:noFill/>
        </p:spPr>
        <p:txBody>
          <a:bodyPr wrap="none" lIns="91440" tIns="45720" rIns="91440" bIns="45720">
            <a:spAutoFit/>
          </a:bodyPr>
          <a:lstStyle/>
          <a:p>
            <a:pPr algn="ctr"/>
            <a:r>
              <a:rPr lang="mt-MT"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Dilemma</a:t>
            </a:r>
            <a:endParaRPr lang="en-US"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TextBox 4">
            <a:extLst>
              <a:ext uri="{FF2B5EF4-FFF2-40B4-BE49-F238E27FC236}">
                <a16:creationId xmlns:a16="http://schemas.microsoft.com/office/drawing/2014/main" id="{CD19E593-7A80-9ADA-ADFD-E87F8D66F5F2}"/>
              </a:ext>
            </a:extLst>
          </p:cNvPr>
          <p:cNvSpPr txBox="1"/>
          <p:nvPr/>
        </p:nvSpPr>
        <p:spPr>
          <a:xfrm>
            <a:off x="1208690" y="1870841"/>
            <a:ext cx="9511862" cy="954107"/>
          </a:xfrm>
          <a:prstGeom prst="rect">
            <a:avLst/>
          </a:prstGeom>
          <a:noFill/>
        </p:spPr>
        <p:txBody>
          <a:bodyPr wrap="square" rtlCol="0">
            <a:spAutoFit/>
          </a:bodyPr>
          <a:lstStyle/>
          <a:p>
            <a:r>
              <a:rPr lang="mt-MT" sz="2800" dirty="0">
                <a:latin typeface="Sassoon Infant Std" panose="020B0503020103030203" pitchFamily="34" charset="0"/>
              </a:rPr>
              <a:t>Things are going wrong!</a:t>
            </a:r>
            <a:endParaRPr lang="en-MT" sz="2800" dirty="0">
              <a:latin typeface="Sassoon Infant Std" panose="020B0503020103030203" pitchFamily="34" charset="0"/>
            </a:endParaRPr>
          </a:p>
          <a:p>
            <a:endParaRPr lang="en-MT" sz="2800" dirty="0">
              <a:latin typeface="Sassoon Infant Std" panose="020B0503020103030203" pitchFamily="34" charset="0"/>
            </a:endParaRPr>
          </a:p>
        </p:txBody>
      </p:sp>
      <p:sp>
        <p:nvSpPr>
          <p:cNvPr id="6" name="TextBox 5">
            <a:extLst>
              <a:ext uri="{FF2B5EF4-FFF2-40B4-BE49-F238E27FC236}">
                <a16:creationId xmlns:a16="http://schemas.microsoft.com/office/drawing/2014/main" id="{97ABF3F3-8D85-3E9F-E8CC-3A521703886D}"/>
              </a:ext>
            </a:extLst>
          </p:cNvPr>
          <p:cNvSpPr txBox="1"/>
          <p:nvPr/>
        </p:nvSpPr>
        <p:spPr>
          <a:xfrm>
            <a:off x="1208690" y="2951946"/>
            <a:ext cx="9511862" cy="197316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mt-MT" sz="2800" dirty="0">
                <a:latin typeface="Sassoon Infant Std" panose="020B0503020103030203" pitchFamily="34" charset="0"/>
              </a:rPr>
              <a:t>Is there a mystery</a:t>
            </a:r>
            <a:r>
              <a:rPr lang="en-GB" sz="2800" dirty="0">
                <a:latin typeface="Sassoon Infant Std" panose="020B0503020103030203" pitchFamily="34" charset="0"/>
              </a:rPr>
              <a:t>? D</a:t>
            </a:r>
            <a:r>
              <a:rPr lang="mt-MT" sz="2800" dirty="0">
                <a:latin typeface="Sassoon Infant Std" panose="020B0503020103030203" pitchFamily="34" charset="0"/>
              </a:rPr>
              <a:t>o terrible things happen?</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Are there any disagreements?</a:t>
            </a:r>
            <a:endParaRPr lang="en-MT" sz="2800" dirty="0">
              <a:latin typeface="Sassoon Infant Std" panose="020B0503020103030203" pitchFamily="34" charset="0"/>
            </a:endParaRPr>
          </a:p>
          <a:p>
            <a:pPr marL="457200" indent="-457200">
              <a:lnSpc>
                <a:spcPct val="150000"/>
              </a:lnSpc>
              <a:buFont typeface="Arial" panose="020B0604020202020204" pitchFamily="34" charset="0"/>
              <a:buChar char="•"/>
            </a:pPr>
            <a:endParaRPr lang="en-MT" sz="2800" dirty="0">
              <a:latin typeface="Sassoon Infant Std" panose="020B0503020103030203" pitchFamily="34" charset="0"/>
            </a:endParaRPr>
          </a:p>
        </p:txBody>
      </p:sp>
    </p:spTree>
    <p:extLst>
      <p:ext uri="{BB962C8B-B14F-4D97-AF65-F5344CB8AC3E}">
        <p14:creationId xmlns:p14="http://schemas.microsoft.com/office/powerpoint/2010/main" val="230041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817F-63F3-B133-0FCD-39C447515507}"/>
              </a:ext>
            </a:extLst>
          </p:cNvPr>
          <p:cNvSpPr/>
          <p:nvPr/>
        </p:nvSpPr>
        <p:spPr>
          <a:xfrm>
            <a:off x="753656" y="728631"/>
            <a:ext cx="5027034" cy="769441"/>
          </a:xfrm>
          <a:prstGeom prst="rect">
            <a:avLst/>
          </a:prstGeom>
          <a:solidFill>
            <a:schemeClr val="bg2"/>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Suddenly…</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3" name="Rectangle 2">
            <a:extLst>
              <a:ext uri="{FF2B5EF4-FFF2-40B4-BE49-F238E27FC236}">
                <a16:creationId xmlns:a16="http://schemas.microsoft.com/office/drawing/2014/main" id="{97A49CFD-EBC9-F33C-EBD7-0B1C3E278E05}"/>
              </a:ext>
            </a:extLst>
          </p:cNvPr>
          <p:cNvSpPr/>
          <p:nvPr/>
        </p:nvSpPr>
        <p:spPr>
          <a:xfrm>
            <a:off x="6770828" y="1815360"/>
            <a:ext cx="5027034" cy="1446550"/>
          </a:xfrm>
          <a:prstGeom prst="rect">
            <a:avLst/>
          </a:prstGeom>
          <a:solidFill>
            <a:schemeClr val="accent6">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Feeling rather poorly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32CABAF0-1429-6AB2-346A-F6016DAB5BA8}"/>
              </a:ext>
            </a:extLst>
          </p:cNvPr>
          <p:cNvSpPr/>
          <p:nvPr/>
        </p:nvSpPr>
        <p:spPr>
          <a:xfrm>
            <a:off x="172960" y="1708878"/>
            <a:ext cx="6188426" cy="769441"/>
          </a:xfrm>
          <a:prstGeom prst="rect">
            <a:avLst/>
          </a:prstGeom>
          <a:solidFill>
            <a:schemeClr val="accent4">
              <a:lumMod val="40000"/>
              <a:lumOff val="6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Quickly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Rectangle 4">
            <a:extLst>
              <a:ext uri="{FF2B5EF4-FFF2-40B4-BE49-F238E27FC236}">
                <a16:creationId xmlns:a16="http://schemas.microsoft.com/office/drawing/2014/main" id="{7CF1F7D0-28C6-3995-4986-439A1362A6BA}"/>
              </a:ext>
            </a:extLst>
          </p:cNvPr>
          <p:cNvSpPr/>
          <p:nvPr/>
        </p:nvSpPr>
        <p:spPr>
          <a:xfrm>
            <a:off x="615708" y="2633911"/>
            <a:ext cx="5302930" cy="769441"/>
          </a:xfrm>
          <a:prstGeom prst="rect">
            <a:avLst/>
          </a:prstGeom>
          <a:solidFill>
            <a:schemeClr val="tx2">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Out of the blue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Rectangle 5">
            <a:extLst>
              <a:ext uri="{FF2B5EF4-FFF2-40B4-BE49-F238E27FC236}">
                <a16:creationId xmlns:a16="http://schemas.microsoft.com/office/drawing/2014/main" id="{0924BA46-006A-8FCB-CFBB-122F99EA65A4}"/>
              </a:ext>
            </a:extLst>
          </p:cNvPr>
          <p:cNvSpPr/>
          <p:nvPr/>
        </p:nvSpPr>
        <p:spPr>
          <a:xfrm>
            <a:off x="271726" y="3610241"/>
            <a:ext cx="8117074" cy="769441"/>
          </a:xfrm>
          <a:prstGeom prst="rect">
            <a:avLst/>
          </a:prstGeom>
          <a:solidFill>
            <a:srgbClr val="FFC00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In a heart stopping moment</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7" name="Rectangle 6">
            <a:extLst>
              <a:ext uri="{FF2B5EF4-FFF2-40B4-BE49-F238E27FC236}">
                <a16:creationId xmlns:a16="http://schemas.microsoft.com/office/drawing/2014/main" id="{88AF8F1B-A2A8-1FAE-5BA1-8A84E6A605E9}"/>
              </a:ext>
            </a:extLst>
          </p:cNvPr>
          <p:cNvSpPr/>
          <p:nvPr/>
        </p:nvSpPr>
        <p:spPr>
          <a:xfrm>
            <a:off x="6155973" y="739141"/>
            <a:ext cx="5027034" cy="769441"/>
          </a:xfrm>
          <a:prstGeom prst="rect">
            <a:avLst/>
          </a:prstGeom>
          <a:solidFill>
            <a:schemeClr val="accent2">
              <a:lumMod val="20000"/>
              <a:lumOff val="8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From the shadows</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8" name="Rectangle 7">
            <a:extLst>
              <a:ext uri="{FF2B5EF4-FFF2-40B4-BE49-F238E27FC236}">
                <a16:creationId xmlns:a16="http://schemas.microsoft.com/office/drawing/2014/main" id="{0694327B-40E6-69A0-D679-6D55C0BB0B6D}"/>
              </a:ext>
            </a:extLst>
          </p:cNvPr>
          <p:cNvSpPr/>
          <p:nvPr/>
        </p:nvSpPr>
        <p:spPr>
          <a:xfrm>
            <a:off x="522429" y="4728013"/>
            <a:ext cx="4732743" cy="769441"/>
          </a:xfrm>
          <a:prstGeom prst="rect">
            <a:avLst/>
          </a:prstGeom>
          <a:solidFill>
            <a:srgbClr val="FFCCFF"/>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w</a:t>
            </a: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ithout hesitation</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9" name="Rectangle 8">
            <a:extLst>
              <a:ext uri="{FF2B5EF4-FFF2-40B4-BE49-F238E27FC236}">
                <a16:creationId xmlns:a16="http://schemas.microsoft.com/office/drawing/2014/main" id="{9071CECF-0BE9-643C-4058-F116C444AE2A}"/>
              </a:ext>
            </a:extLst>
          </p:cNvPr>
          <p:cNvSpPr/>
          <p:nvPr/>
        </p:nvSpPr>
        <p:spPr>
          <a:xfrm>
            <a:off x="5983245" y="4650341"/>
            <a:ext cx="6188426" cy="1446550"/>
          </a:xfrm>
          <a:prstGeom prst="rect">
            <a:avLst/>
          </a:prstGeom>
          <a:solidFill>
            <a:srgbClr val="7030A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Flying into a jealous rage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Tree>
    <p:extLst>
      <p:ext uri="{BB962C8B-B14F-4D97-AF65-F5344CB8AC3E}">
        <p14:creationId xmlns:p14="http://schemas.microsoft.com/office/powerpoint/2010/main" val="321418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DFF83CD2-5CD2-F07E-DE4F-2C107590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90DE055-103B-43AF-FF4E-7E42EC8B636E}"/>
              </a:ext>
            </a:extLst>
          </p:cNvPr>
          <p:cNvSpPr/>
          <p:nvPr/>
        </p:nvSpPr>
        <p:spPr>
          <a:xfrm>
            <a:off x="399393" y="252248"/>
            <a:ext cx="11393213" cy="6324218"/>
          </a:xfrm>
          <a:prstGeom prst="roundRect">
            <a:avLst>
              <a:gd name="adj" fmla="val 2886"/>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C27FB838-709A-3A60-B11F-A28A92099A95}"/>
              </a:ext>
            </a:extLst>
          </p:cNvPr>
          <p:cNvSpPr/>
          <p:nvPr/>
        </p:nvSpPr>
        <p:spPr>
          <a:xfrm>
            <a:off x="575645" y="359722"/>
            <a:ext cx="4377160" cy="923330"/>
          </a:xfrm>
          <a:prstGeom prst="rect">
            <a:avLst/>
          </a:prstGeom>
          <a:noFill/>
        </p:spPr>
        <p:txBody>
          <a:bodyPr wrap="none" lIns="91440" tIns="45720" rIns="91440" bIns="45720">
            <a:spAutoFit/>
          </a:bodyPr>
          <a:lstStyle/>
          <a:p>
            <a:pPr algn="ctr"/>
            <a:r>
              <a:rPr lang="mt-MT"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The Resolution</a:t>
            </a:r>
            <a:endParaRPr lang="en-US" sz="5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TextBox 4">
            <a:extLst>
              <a:ext uri="{FF2B5EF4-FFF2-40B4-BE49-F238E27FC236}">
                <a16:creationId xmlns:a16="http://schemas.microsoft.com/office/drawing/2014/main" id="{CD19E593-7A80-9ADA-ADFD-E87F8D66F5F2}"/>
              </a:ext>
            </a:extLst>
          </p:cNvPr>
          <p:cNvSpPr txBox="1"/>
          <p:nvPr/>
        </p:nvSpPr>
        <p:spPr>
          <a:xfrm>
            <a:off x="1208690" y="1870841"/>
            <a:ext cx="9511862" cy="954107"/>
          </a:xfrm>
          <a:prstGeom prst="rect">
            <a:avLst/>
          </a:prstGeom>
          <a:noFill/>
        </p:spPr>
        <p:txBody>
          <a:bodyPr wrap="square" rtlCol="0">
            <a:spAutoFit/>
          </a:bodyPr>
          <a:lstStyle/>
          <a:p>
            <a:r>
              <a:rPr lang="mt-MT" sz="2800" dirty="0">
                <a:latin typeface="Sassoon Infant Std" panose="020B0503020103030203" pitchFamily="34" charset="0"/>
              </a:rPr>
              <a:t>Problems need to be solved </a:t>
            </a:r>
            <a:r>
              <a:rPr lang="en-GB" sz="2800" dirty="0">
                <a:latin typeface="Sassoon Infant Std" panose="020B0503020103030203" pitchFamily="34" charset="0"/>
              </a:rPr>
              <a:t>so that</a:t>
            </a:r>
            <a:r>
              <a:rPr lang="mt-MT" sz="2800" dirty="0">
                <a:latin typeface="Sassoon Infant Std" panose="020B0503020103030203" pitchFamily="34" charset="0"/>
              </a:rPr>
              <a:t> characters are happy again.</a:t>
            </a:r>
            <a:endParaRPr lang="en-MT" sz="2800" dirty="0">
              <a:latin typeface="Sassoon Infant Std" panose="020B0503020103030203" pitchFamily="34" charset="0"/>
            </a:endParaRPr>
          </a:p>
          <a:p>
            <a:endParaRPr lang="en-MT" sz="2800" dirty="0">
              <a:latin typeface="Sassoon Infant Std" panose="020B0503020103030203" pitchFamily="34" charset="0"/>
            </a:endParaRPr>
          </a:p>
        </p:txBody>
      </p:sp>
      <p:sp>
        <p:nvSpPr>
          <p:cNvPr id="6" name="TextBox 5">
            <a:extLst>
              <a:ext uri="{FF2B5EF4-FFF2-40B4-BE49-F238E27FC236}">
                <a16:creationId xmlns:a16="http://schemas.microsoft.com/office/drawing/2014/main" id="{97ABF3F3-8D85-3E9F-E8CC-3A521703886D}"/>
              </a:ext>
            </a:extLst>
          </p:cNvPr>
          <p:cNvSpPr txBox="1"/>
          <p:nvPr/>
        </p:nvSpPr>
        <p:spPr>
          <a:xfrm>
            <a:off x="1208690" y="2951946"/>
            <a:ext cx="9511862" cy="954107"/>
          </a:xfrm>
          <a:prstGeom prst="rect">
            <a:avLst/>
          </a:prstGeom>
          <a:noFill/>
        </p:spPr>
        <p:txBody>
          <a:bodyPr wrap="square" rtlCol="0">
            <a:spAutoFit/>
          </a:bodyPr>
          <a:lstStyle/>
          <a:p>
            <a:pPr marL="457200" indent="-457200">
              <a:buFont typeface="Arial" panose="020B0604020202020204" pitchFamily="34" charset="0"/>
              <a:buChar char="•"/>
            </a:pPr>
            <a:r>
              <a:rPr lang="mt-MT" sz="2800" dirty="0">
                <a:latin typeface="Sassoon Infant Std" panose="020B0503020103030203" pitchFamily="34" charset="0"/>
              </a:rPr>
              <a:t>How are things going to be sorted out?</a:t>
            </a:r>
            <a:endParaRPr lang="en-MT" sz="2800" dirty="0">
              <a:latin typeface="Sassoon Infant Std" panose="020B0503020103030203" pitchFamily="34" charset="0"/>
            </a:endParaRPr>
          </a:p>
          <a:p>
            <a:pPr marL="457200" indent="-457200">
              <a:buFont typeface="Arial" panose="020B0604020202020204" pitchFamily="34" charset="0"/>
              <a:buChar char="•"/>
            </a:pPr>
            <a:endParaRPr lang="en-MT" sz="2800" dirty="0">
              <a:latin typeface="Sassoon Infant Std" panose="020B0503020103030203" pitchFamily="34" charset="0"/>
            </a:endParaRPr>
          </a:p>
        </p:txBody>
      </p:sp>
    </p:spTree>
    <p:extLst>
      <p:ext uri="{BB962C8B-B14F-4D97-AF65-F5344CB8AC3E}">
        <p14:creationId xmlns:p14="http://schemas.microsoft.com/office/powerpoint/2010/main" val="287123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gend">
            <a:extLst>
              <a:ext uri="{FF2B5EF4-FFF2-40B4-BE49-F238E27FC236}">
                <a16:creationId xmlns:a16="http://schemas.microsoft.com/office/drawing/2014/main" id="{59911CEF-D16F-606A-CD5C-A7F0216FE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66" r="4446"/>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84CBCFBD-EFE1-D6F3-30AC-7CD7CF3A7459}"/>
              </a:ext>
            </a:extLst>
          </p:cNvPr>
          <p:cNvSpPr txBox="1">
            <a:spLocks/>
          </p:cNvSpPr>
          <p:nvPr/>
        </p:nvSpPr>
        <p:spPr>
          <a:xfrm>
            <a:off x="8944302" y="409903"/>
            <a:ext cx="3016469" cy="641131"/>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 wonder if…</a:t>
            </a:r>
            <a:endParaRPr lang="en-MT" sz="3200" dirty="0">
              <a:latin typeface="Sassoon Infant Std" panose="020B0503020103030203" pitchFamily="34" charset="0"/>
            </a:endParaRPr>
          </a:p>
        </p:txBody>
      </p:sp>
      <p:sp>
        <p:nvSpPr>
          <p:cNvPr id="3" name="Subtitle 2">
            <a:extLst>
              <a:ext uri="{FF2B5EF4-FFF2-40B4-BE49-F238E27FC236}">
                <a16:creationId xmlns:a16="http://schemas.microsoft.com/office/drawing/2014/main" id="{5FC687AF-4505-BA44-05C9-56C3873959C4}"/>
              </a:ext>
            </a:extLst>
          </p:cNvPr>
          <p:cNvSpPr txBox="1">
            <a:spLocks/>
          </p:cNvSpPr>
          <p:nvPr/>
        </p:nvSpPr>
        <p:spPr>
          <a:xfrm>
            <a:off x="8944301" y="1361089"/>
            <a:ext cx="3016469" cy="641131"/>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 think that…</a:t>
            </a:r>
            <a:endParaRPr lang="en-MT" sz="3200" dirty="0">
              <a:latin typeface="Sassoon Infant Std" panose="020B0503020103030203" pitchFamily="34" charset="0"/>
            </a:endParaRPr>
          </a:p>
        </p:txBody>
      </p:sp>
      <p:sp>
        <p:nvSpPr>
          <p:cNvPr id="5" name="Subtitle 2">
            <a:extLst>
              <a:ext uri="{FF2B5EF4-FFF2-40B4-BE49-F238E27FC236}">
                <a16:creationId xmlns:a16="http://schemas.microsoft.com/office/drawing/2014/main" id="{0FA5C31E-68BA-78DD-602E-E3BD24256BF3}"/>
              </a:ext>
            </a:extLst>
          </p:cNvPr>
          <p:cNvSpPr txBox="1">
            <a:spLocks/>
          </p:cNvSpPr>
          <p:nvPr/>
        </p:nvSpPr>
        <p:spPr>
          <a:xfrm>
            <a:off x="0" y="147144"/>
            <a:ext cx="3746940" cy="903890"/>
          </a:xfrm>
          <a:prstGeom prst="rect">
            <a:avLst/>
          </a:prstGeom>
          <a:solidFill>
            <a:schemeClr val="tx2">
              <a:lumMod val="20000"/>
              <a:lumOff val="80000"/>
            </a:schemeClr>
          </a:solidFill>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I’m guessing this legend is from…because…</a:t>
            </a:r>
            <a:endParaRPr lang="en-MT" sz="3200" dirty="0">
              <a:latin typeface="Sassoon Infant Std" panose="020B0503020103030203" pitchFamily="34" charset="0"/>
            </a:endParaRPr>
          </a:p>
        </p:txBody>
      </p:sp>
    </p:spTree>
    <p:extLst>
      <p:ext uri="{BB962C8B-B14F-4D97-AF65-F5344CB8AC3E}">
        <p14:creationId xmlns:p14="http://schemas.microsoft.com/office/powerpoint/2010/main" val="1194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817F-63F3-B133-0FCD-39C447515507}"/>
              </a:ext>
            </a:extLst>
          </p:cNvPr>
          <p:cNvSpPr/>
          <p:nvPr/>
        </p:nvSpPr>
        <p:spPr>
          <a:xfrm>
            <a:off x="753656" y="728631"/>
            <a:ext cx="5027034" cy="769441"/>
          </a:xfrm>
          <a:prstGeom prst="rect">
            <a:avLst/>
          </a:prstGeom>
          <a:solidFill>
            <a:schemeClr val="bg2"/>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Heart beating…</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3" name="Rectangle 2">
            <a:extLst>
              <a:ext uri="{FF2B5EF4-FFF2-40B4-BE49-F238E27FC236}">
                <a16:creationId xmlns:a16="http://schemas.microsoft.com/office/drawing/2014/main" id="{97A49CFD-EBC9-F33C-EBD7-0B1C3E278E05}"/>
              </a:ext>
            </a:extLst>
          </p:cNvPr>
          <p:cNvSpPr/>
          <p:nvPr/>
        </p:nvSpPr>
        <p:spPr>
          <a:xfrm>
            <a:off x="6770828" y="1815360"/>
            <a:ext cx="5027034" cy="769441"/>
          </a:xfrm>
          <a:prstGeom prst="rect">
            <a:avLst/>
          </a:prstGeom>
          <a:solidFill>
            <a:schemeClr val="accent6">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unexpectedly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32CABAF0-1429-6AB2-346A-F6016DAB5BA8}"/>
              </a:ext>
            </a:extLst>
          </p:cNvPr>
          <p:cNvSpPr/>
          <p:nvPr/>
        </p:nvSpPr>
        <p:spPr>
          <a:xfrm>
            <a:off x="172960" y="1708878"/>
            <a:ext cx="6188426" cy="769441"/>
          </a:xfrm>
          <a:prstGeom prst="rect">
            <a:avLst/>
          </a:prstGeom>
          <a:solidFill>
            <a:schemeClr val="accent4">
              <a:lumMod val="40000"/>
              <a:lumOff val="6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As quick as a flash</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Rectangle 4">
            <a:extLst>
              <a:ext uri="{FF2B5EF4-FFF2-40B4-BE49-F238E27FC236}">
                <a16:creationId xmlns:a16="http://schemas.microsoft.com/office/drawing/2014/main" id="{7CF1F7D0-28C6-3995-4986-439A1362A6BA}"/>
              </a:ext>
            </a:extLst>
          </p:cNvPr>
          <p:cNvSpPr/>
          <p:nvPr/>
        </p:nvSpPr>
        <p:spPr>
          <a:xfrm>
            <a:off x="172960" y="2631985"/>
            <a:ext cx="5008640" cy="769441"/>
          </a:xfrm>
          <a:prstGeom prst="rect">
            <a:avLst/>
          </a:prstGeom>
          <a:solidFill>
            <a:schemeClr val="tx2">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Fortunately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Rectangle 5">
            <a:extLst>
              <a:ext uri="{FF2B5EF4-FFF2-40B4-BE49-F238E27FC236}">
                <a16:creationId xmlns:a16="http://schemas.microsoft.com/office/drawing/2014/main" id="{0924BA46-006A-8FCB-CFBB-122F99EA65A4}"/>
              </a:ext>
            </a:extLst>
          </p:cNvPr>
          <p:cNvSpPr/>
          <p:nvPr/>
        </p:nvSpPr>
        <p:spPr>
          <a:xfrm>
            <a:off x="172960" y="3495886"/>
            <a:ext cx="4447419" cy="769441"/>
          </a:xfrm>
          <a:prstGeom prst="rect">
            <a:avLst/>
          </a:prstGeom>
          <a:solidFill>
            <a:srgbClr val="FFC00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Luckily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7" name="Rectangle 6">
            <a:extLst>
              <a:ext uri="{FF2B5EF4-FFF2-40B4-BE49-F238E27FC236}">
                <a16:creationId xmlns:a16="http://schemas.microsoft.com/office/drawing/2014/main" id="{88AF8F1B-A2A8-1FAE-5BA1-8A84E6A605E9}"/>
              </a:ext>
            </a:extLst>
          </p:cNvPr>
          <p:cNvSpPr/>
          <p:nvPr/>
        </p:nvSpPr>
        <p:spPr>
          <a:xfrm>
            <a:off x="6155973" y="739141"/>
            <a:ext cx="5027034" cy="769441"/>
          </a:xfrm>
          <a:prstGeom prst="rect">
            <a:avLst/>
          </a:prstGeom>
          <a:solidFill>
            <a:schemeClr val="accent2">
              <a:lumMod val="20000"/>
              <a:lumOff val="8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c</a:t>
            </a: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autiously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8" name="Rectangle 7">
            <a:extLst>
              <a:ext uri="{FF2B5EF4-FFF2-40B4-BE49-F238E27FC236}">
                <a16:creationId xmlns:a16="http://schemas.microsoft.com/office/drawing/2014/main" id="{0694327B-40E6-69A0-D679-6D55C0BB0B6D}"/>
              </a:ext>
            </a:extLst>
          </p:cNvPr>
          <p:cNvSpPr/>
          <p:nvPr/>
        </p:nvSpPr>
        <p:spPr>
          <a:xfrm>
            <a:off x="172960" y="4379682"/>
            <a:ext cx="5607730" cy="769441"/>
          </a:xfrm>
          <a:prstGeom prst="rect">
            <a:avLst/>
          </a:prstGeom>
          <a:solidFill>
            <a:srgbClr val="FFCCFF"/>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As swift as an eagle</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9" name="Rectangle 8">
            <a:extLst>
              <a:ext uri="{FF2B5EF4-FFF2-40B4-BE49-F238E27FC236}">
                <a16:creationId xmlns:a16="http://schemas.microsoft.com/office/drawing/2014/main" id="{9071CECF-0BE9-643C-4058-F116C444AE2A}"/>
              </a:ext>
            </a:extLst>
          </p:cNvPr>
          <p:cNvSpPr/>
          <p:nvPr/>
        </p:nvSpPr>
        <p:spPr>
          <a:xfrm>
            <a:off x="6096000" y="2874824"/>
            <a:ext cx="5027034" cy="769441"/>
          </a:xfrm>
          <a:prstGeom prst="rect">
            <a:avLst/>
          </a:prstGeom>
          <a:solidFill>
            <a:srgbClr val="CC99FF"/>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Before very long</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0" name="Rectangle 9">
            <a:extLst>
              <a:ext uri="{FF2B5EF4-FFF2-40B4-BE49-F238E27FC236}">
                <a16:creationId xmlns:a16="http://schemas.microsoft.com/office/drawing/2014/main" id="{A139F02C-7313-1DF8-BFEF-E84EE23250E1}"/>
              </a:ext>
            </a:extLst>
          </p:cNvPr>
          <p:cNvSpPr/>
          <p:nvPr/>
        </p:nvSpPr>
        <p:spPr>
          <a:xfrm>
            <a:off x="5990435" y="4035164"/>
            <a:ext cx="5607730" cy="1446550"/>
          </a:xfrm>
          <a:prstGeom prst="rect">
            <a:avLst/>
          </a:prstGeom>
          <a:solidFill>
            <a:schemeClr val="accent2">
              <a:lumMod val="20000"/>
              <a:lumOff val="8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couldn’t believe what he/she was seeing…</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1" name="Rectangle 10">
            <a:extLst>
              <a:ext uri="{FF2B5EF4-FFF2-40B4-BE49-F238E27FC236}">
                <a16:creationId xmlns:a16="http://schemas.microsoft.com/office/drawing/2014/main" id="{D3D172FD-5BD1-4739-3A4C-F9FBFF56FB5E}"/>
              </a:ext>
            </a:extLst>
          </p:cNvPr>
          <p:cNvSpPr/>
          <p:nvPr/>
        </p:nvSpPr>
        <p:spPr>
          <a:xfrm>
            <a:off x="6361386" y="5850645"/>
            <a:ext cx="5027034" cy="769441"/>
          </a:xfrm>
          <a:prstGeom prst="rect">
            <a:avLst/>
          </a:prstGeom>
          <a:solidFill>
            <a:srgbClr val="7030A0"/>
          </a:solidFill>
        </p:spPr>
        <p:txBody>
          <a:bodyPr wrap="square" lIns="91440" tIns="45720" rIns="91440" bIns="45720">
            <a:spAutoFit/>
          </a:bodyPr>
          <a:lstStyle/>
          <a:p>
            <a:pPr algn="ctr"/>
            <a:r>
              <a:rPr lang="en-GB"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rPr>
              <a:t>Without warning</a:t>
            </a:r>
            <a:r>
              <a:rPr lang="mt-MT"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endParaRPr>
          </a:p>
        </p:txBody>
      </p:sp>
    </p:spTree>
    <p:extLst>
      <p:ext uri="{BB962C8B-B14F-4D97-AF65-F5344CB8AC3E}">
        <p14:creationId xmlns:p14="http://schemas.microsoft.com/office/powerpoint/2010/main" val="423650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ythology of Winter: 7 Supernatural Beliefs and Magical Rituals From  Around the World | Ancient Origins">
            <a:extLst>
              <a:ext uri="{FF2B5EF4-FFF2-40B4-BE49-F238E27FC236}">
                <a16:creationId xmlns:a16="http://schemas.microsoft.com/office/drawing/2014/main" id="{DFF83CD2-5CD2-F07E-DE4F-2C107590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90DE055-103B-43AF-FF4E-7E42EC8B636E}"/>
              </a:ext>
            </a:extLst>
          </p:cNvPr>
          <p:cNvSpPr/>
          <p:nvPr/>
        </p:nvSpPr>
        <p:spPr>
          <a:xfrm>
            <a:off x="399393" y="252248"/>
            <a:ext cx="11393213" cy="6324218"/>
          </a:xfrm>
          <a:prstGeom prst="roundRect">
            <a:avLst>
              <a:gd name="adj" fmla="val 2886"/>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27FB838-709A-3A60-B11F-A28A92099A95}"/>
              </a:ext>
            </a:extLst>
          </p:cNvPr>
          <p:cNvSpPr/>
          <p:nvPr/>
        </p:nvSpPr>
        <p:spPr>
          <a:xfrm>
            <a:off x="1070931" y="678767"/>
            <a:ext cx="3302507" cy="923330"/>
          </a:xfrm>
          <a:prstGeom prst="rect">
            <a:avLst/>
          </a:prstGeom>
          <a:noFill/>
        </p:spPr>
        <p:txBody>
          <a:bodyPr wrap="none" lIns="91440" tIns="45720" rIns="91440" bIns="45720">
            <a:spAutoFit/>
          </a:bodyPr>
          <a:lstStyle/>
          <a:p>
            <a:pPr algn="ctr"/>
            <a:r>
              <a:rPr lang="mt-MT" sz="5400" dirty="0">
                <a:ln w="0"/>
                <a:effectLst>
                  <a:outerShdw blurRad="38100" dist="19050" dir="2700000" algn="tl" rotWithShape="0">
                    <a:schemeClr val="dk1">
                      <a:alpha val="40000"/>
                    </a:schemeClr>
                  </a:outerShdw>
                </a:effectLst>
                <a:latin typeface="Sassoon Infant Std" panose="020B0503020103030203" pitchFamily="34" charset="0"/>
              </a:rPr>
              <a:t>The Ending</a:t>
            </a:r>
            <a:endParaRPr lang="en-US" sz="5400" dirty="0">
              <a:ln w="0"/>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TextBox 5">
            <a:extLst>
              <a:ext uri="{FF2B5EF4-FFF2-40B4-BE49-F238E27FC236}">
                <a16:creationId xmlns:a16="http://schemas.microsoft.com/office/drawing/2014/main" id="{97ABF3F3-8D85-3E9F-E8CC-3A521703886D}"/>
              </a:ext>
            </a:extLst>
          </p:cNvPr>
          <p:cNvSpPr txBox="1"/>
          <p:nvPr/>
        </p:nvSpPr>
        <p:spPr>
          <a:xfrm>
            <a:off x="1145628" y="2506416"/>
            <a:ext cx="9511862" cy="261950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mt-MT" sz="2800" dirty="0">
                <a:latin typeface="Sassoon Infant Std" panose="020B0503020103030203" pitchFamily="34" charset="0"/>
              </a:rPr>
              <a:t>Does the story end with a happily ever after?</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What have</a:t>
            </a:r>
            <a:r>
              <a:rPr lang="en-GB" sz="2800" dirty="0">
                <a:latin typeface="Sassoon Infant Std" panose="020B0503020103030203" pitchFamily="34" charset="0"/>
              </a:rPr>
              <a:t> the characters</a:t>
            </a:r>
            <a:r>
              <a:rPr lang="mt-MT" sz="2800" dirty="0">
                <a:latin typeface="Sassoon Infant Std" panose="020B0503020103030203" pitchFamily="34" charset="0"/>
              </a:rPr>
              <a:t> learned?</a:t>
            </a:r>
          </a:p>
          <a:p>
            <a:pPr marL="457200" indent="-457200">
              <a:lnSpc>
                <a:spcPct val="150000"/>
              </a:lnSpc>
              <a:buFont typeface="Arial" panose="020B0604020202020204" pitchFamily="34" charset="0"/>
              <a:buChar char="•"/>
            </a:pPr>
            <a:r>
              <a:rPr lang="mt-MT" sz="2800" dirty="0">
                <a:latin typeface="Sassoon Infant Std" panose="020B0503020103030203" pitchFamily="34" charset="0"/>
              </a:rPr>
              <a:t>Have </a:t>
            </a:r>
            <a:r>
              <a:rPr lang="en-GB" sz="2800">
                <a:latin typeface="Sassoon Infant Std" panose="020B0503020103030203" pitchFamily="34" charset="0"/>
              </a:rPr>
              <a:t>the </a:t>
            </a:r>
            <a:r>
              <a:rPr lang="mt-MT" sz="2800">
                <a:latin typeface="Sassoon Infant Std" panose="020B0503020103030203" pitchFamily="34" charset="0"/>
              </a:rPr>
              <a:t>characters </a:t>
            </a:r>
            <a:r>
              <a:rPr lang="mt-MT" sz="2800" dirty="0">
                <a:latin typeface="Sassoon Infant Std" panose="020B0503020103030203" pitchFamily="34" charset="0"/>
              </a:rPr>
              <a:t>changed?</a:t>
            </a:r>
            <a:endParaRPr lang="en-MT" sz="2800" dirty="0">
              <a:latin typeface="Sassoon Infant Std" panose="020B0503020103030203" pitchFamily="34" charset="0"/>
            </a:endParaRPr>
          </a:p>
          <a:p>
            <a:pPr marL="457200" indent="-457200">
              <a:lnSpc>
                <a:spcPct val="150000"/>
              </a:lnSpc>
              <a:buFont typeface="Arial" panose="020B0604020202020204" pitchFamily="34" charset="0"/>
              <a:buChar char="•"/>
            </a:pPr>
            <a:endParaRPr lang="en-MT" sz="2800" dirty="0">
              <a:latin typeface="Sassoon Infant Std" panose="020B0503020103030203" pitchFamily="34" charset="0"/>
            </a:endParaRPr>
          </a:p>
        </p:txBody>
      </p:sp>
    </p:spTree>
    <p:extLst>
      <p:ext uri="{BB962C8B-B14F-4D97-AF65-F5344CB8AC3E}">
        <p14:creationId xmlns:p14="http://schemas.microsoft.com/office/powerpoint/2010/main" val="163457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817F-63F3-B133-0FCD-39C447515507}"/>
              </a:ext>
            </a:extLst>
          </p:cNvPr>
          <p:cNvSpPr/>
          <p:nvPr/>
        </p:nvSpPr>
        <p:spPr>
          <a:xfrm>
            <a:off x="753656" y="728631"/>
            <a:ext cx="5027034" cy="769441"/>
          </a:xfrm>
          <a:prstGeom prst="rect">
            <a:avLst/>
          </a:prstGeom>
          <a:solidFill>
            <a:schemeClr val="bg2"/>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last…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3" name="Rectangle 2">
            <a:extLst>
              <a:ext uri="{FF2B5EF4-FFF2-40B4-BE49-F238E27FC236}">
                <a16:creationId xmlns:a16="http://schemas.microsoft.com/office/drawing/2014/main" id="{97A49CFD-EBC9-F33C-EBD7-0B1C3E278E05}"/>
              </a:ext>
            </a:extLst>
          </p:cNvPr>
          <p:cNvSpPr/>
          <p:nvPr/>
        </p:nvSpPr>
        <p:spPr>
          <a:xfrm>
            <a:off x="6770828" y="1815360"/>
            <a:ext cx="5027034" cy="769441"/>
          </a:xfrm>
          <a:prstGeom prst="rect">
            <a:avLst/>
          </a:prstGeom>
          <a:solidFill>
            <a:schemeClr val="accent6">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Finally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4" name="Rectangle 3">
            <a:extLst>
              <a:ext uri="{FF2B5EF4-FFF2-40B4-BE49-F238E27FC236}">
                <a16:creationId xmlns:a16="http://schemas.microsoft.com/office/drawing/2014/main" id="{32CABAF0-1429-6AB2-346A-F6016DAB5BA8}"/>
              </a:ext>
            </a:extLst>
          </p:cNvPr>
          <p:cNvSpPr/>
          <p:nvPr/>
        </p:nvSpPr>
        <p:spPr>
          <a:xfrm>
            <a:off x="172960" y="1708878"/>
            <a:ext cx="6188426" cy="769441"/>
          </a:xfrm>
          <a:prstGeom prst="rect">
            <a:avLst/>
          </a:prstGeom>
          <a:solidFill>
            <a:schemeClr val="accent4">
              <a:lumMod val="40000"/>
              <a:lumOff val="6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At long last</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5" name="Rectangle 4">
            <a:extLst>
              <a:ext uri="{FF2B5EF4-FFF2-40B4-BE49-F238E27FC236}">
                <a16:creationId xmlns:a16="http://schemas.microsoft.com/office/drawing/2014/main" id="{7CF1F7D0-28C6-3995-4986-439A1362A6BA}"/>
              </a:ext>
            </a:extLst>
          </p:cNvPr>
          <p:cNvSpPr/>
          <p:nvPr/>
        </p:nvSpPr>
        <p:spPr>
          <a:xfrm>
            <a:off x="172960" y="3600460"/>
            <a:ext cx="5292419" cy="769441"/>
          </a:xfrm>
          <a:prstGeom prst="rect">
            <a:avLst/>
          </a:prstGeom>
          <a:solidFill>
            <a:schemeClr val="tx2">
              <a:lumMod val="40000"/>
              <a:lumOff val="6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Smiling happily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6" name="Rectangle 5">
            <a:extLst>
              <a:ext uri="{FF2B5EF4-FFF2-40B4-BE49-F238E27FC236}">
                <a16:creationId xmlns:a16="http://schemas.microsoft.com/office/drawing/2014/main" id="{0924BA46-006A-8FCB-CFBB-122F99EA65A4}"/>
              </a:ext>
            </a:extLst>
          </p:cNvPr>
          <p:cNvSpPr/>
          <p:nvPr/>
        </p:nvSpPr>
        <p:spPr>
          <a:xfrm>
            <a:off x="345298" y="4652991"/>
            <a:ext cx="5120081" cy="769441"/>
          </a:xfrm>
          <a:prstGeom prst="rect">
            <a:avLst/>
          </a:prstGeom>
          <a:solidFill>
            <a:srgbClr val="FFC000"/>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Miraculously</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7" name="Rectangle 6">
            <a:extLst>
              <a:ext uri="{FF2B5EF4-FFF2-40B4-BE49-F238E27FC236}">
                <a16:creationId xmlns:a16="http://schemas.microsoft.com/office/drawing/2014/main" id="{88AF8F1B-A2A8-1FAE-5BA1-8A84E6A605E9}"/>
              </a:ext>
            </a:extLst>
          </p:cNvPr>
          <p:cNvSpPr/>
          <p:nvPr/>
        </p:nvSpPr>
        <p:spPr>
          <a:xfrm>
            <a:off x="6155973" y="739141"/>
            <a:ext cx="5027034" cy="769441"/>
          </a:xfrm>
          <a:prstGeom prst="rect">
            <a:avLst/>
          </a:prstGeom>
          <a:solidFill>
            <a:schemeClr val="accent2">
              <a:lumMod val="20000"/>
              <a:lumOff val="80000"/>
            </a:schemeClr>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the end</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8" name="Rectangle 7">
            <a:extLst>
              <a:ext uri="{FF2B5EF4-FFF2-40B4-BE49-F238E27FC236}">
                <a16:creationId xmlns:a16="http://schemas.microsoft.com/office/drawing/2014/main" id="{0694327B-40E6-69A0-D679-6D55C0BB0B6D}"/>
              </a:ext>
            </a:extLst>
          </p:cNvPr>
          <p:cNvSpPr/>
          <p:nvPr/>
        </p:nvSpPr>
        <p:spPr>
          <a:xfrm>
            <a:off x="1247643" y="5564076"/>
            <a:ext cx="9935364" cy="769441"/>
          </a:xfrm>
          <a:prstGeom prst="rect">
            <a:avLst/>
          </a:prstGeom>
          <a:solidFill>
            <a:srgbClr val="FFCCFF"/>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And that was the end of the…</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9" name="Rectangle 8">
            <a:extLst>
              <a:ext uri="{FF2B5EF4-FFF2-40B4-BE49-F238E27FC236}">
                <a16:creationId xmlns:a16="http://schemas.microsoft.com/office/drawing/2014/main" id="{9071CECF-0BE9-643C-4058-F116C444AE2A}"/>
              </a:ext>
            </a:extLst>
          </p:cNvPr>
          <p:cNvSpPr/>
          <p:nvPr/>
        </p:nvSpPr>
        <p:spPr>
          <a:xfrm>
            <a:off x="6770828" y="2762158"/>
            <a:ext cx="5027034" cy="769441"/>
          </a:xfrm>
          <a:prstGeom prst="rect">
            <a:avLst/>
          </a:prstGeom>
          <a:solidFill>
            <a:srgbClr val="CC99FF"/>
          </a:solidFill>
        </p:spPr>
        <p:txBody>
          <a:bodyPr wrap="squar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From that day on</a:t>
            </a:r>
            <a:r>
              <a:rPr lang="mt-MT"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0" name="Rectangle 9">
            <a:extLst>
              <a:ext uri="{FF2B5EF4-FFF2-40B4-BE49-F238E27FC236}">
                <a16:creationId xmlns:a16="http://schemas.microsoft.com/office/drawing/2014/main" id="{25EFA8CC-F4AD-1262-5070-AF81FF545870}"/>
              </a:ext>
            </a:extLst>
          </p:cNvPr>
          <p:cNvSpPr/>
          <p:nvPr/>
        </p:nvSpPr>
        <p:spPr>
          <a:xfrm>
            <a:off x="958607" y="2619963"/>
            <a:ext cx="5027034" cy="769441"/>
          </a:xfrm>
          <a:prstGeom prst="rect">
            <a:avLst/>
          </a:prstGeom>
          <a:solidFill>
            <a:srgbClr val="7030A0"/>
          </a:solidFill>
        </p:spPr>
        <p:txBody>
          <a:bodyPr wrap="square" lIns="91440" tIns="45720" rIns="91440" bIns="45720">
            <a:spAutoFit/>
          </a:bodyPr>
          <a:lstStyle/>
          <a:p>
            <a:pPr algn="ctr"/>
            <a:r>
              <a:rPr lang="en-GB"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rPr>
              <a:t>From that time on</a:t>
            </a:r>
            <a:r>
              <a:rPr lang="mt-MT"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rPr>
              <a:t>...</a:t>
            </a:r>
            <a:endParaRPr lang="en-US" sz="4400" b="0" cap="none" spc="0" dirty="0">
              <a:ln w="0"/>
              <a:solidFill>
                <a:schemeClr val="bg1"/>
              </a:solidFill>
              <a:effectLst>
                <a:outerShdw blurRad="38100" dist="19050" dir="2700000" algn="tl" rotWithShape="0">
                  <a:schemeClr val="dk1">
                    <a:alpha val="40000"/>
                  </a:schemeClr>
                </a:outerShdw>
              </a:effectLst>
              <a:latin typeface="Sassoon Infant Std" panose="020B0503020103030203" pitchFamily="34" charset="0"/>
            </a:endParaRPr>
          </a:p>
        </p:txBody>
      </p:sp>
      <p:sp>
        <p:nvSpPr>
          <p:cNvPr id="11" name="Rectangle 10">
            <a:extLst>
              <a:ext uri="{FF2B5EF4-FFF2-40B4-BE49-F238E27FC236}">
                <a16:creationId xmlns:a16="http://schemas.microsoft.com/office/drawing/2014/main" id="{C75F5498-05F8-7A7B-ABE2-1ADD9040177E}"/>
              </a:ext>
            </a:extLst>
          </p:cNvPr>
          <p:cNvSpPr/>
          <p:nvPr/>
        </p:nvSpPr>
        <p:spPr>
          <a:xfrm>
            <a:off x="6361386" y="3838377"/>
            <a:ext cx="5436476" cy="1446550"/>
          </a:xfrm>
          <a:prstGeom prst="rect">
            <a:avLst/>
          </a:prstGeom>
          <a:solidFill>
            <a:schemeClr val="accent4">
              <a:lumMod val="40000"/>
              <a:lumOff val="60000"/>
            </a:schemeClr>
          </a:solidFill>
        </p:spPr>
        <p:txBody>
          <a:bodyPr wrap="squar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Sassoon Infant Std" panose="020B0503020103030203" pitchFamily="34" charset="0"/>
              </a:rPr>
              <a:t>When all was said and done…</a:t>
            </a:r>
            <a:endParaRPr lang="en-US" sz="4400" b="0" cap="none" spc="0" dirty="0">
              <a:ln w="0"/>
              <a:solidFill>
                <a:schemeClr val="tx1"/>
              </a:solidFill>
              <a:effectLst>
                <a:outerShdw blurRad="38100" dist="19050" dir="2700000" algn="tl" rotWithShape="0">
                  <a:schemeClr val="dk1">
                    <a:alpha val="40000"/>
                  </a:schemeClr>
                </a:outerShdw>
              </a:effectLst>
              <a:latin typeface="Sassoon Infant Std" panose="020B0503020103030203" pitchFamily="34" charset="0"/>
            </a:endParaRPr>
          </a:p>
        </p:txBody>
      </p:sp>
    </p:spTree>
    <p:extLst>
      <p:ext uri="{BB962C8B-B14F-4D97-AF65-F5344CB8AC3E}">
        <p14:creationId xmlns:p14="http://schemas.microsoft.com/office/powerpoint/2010/main" val="344149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71F511E7-6990-4756-2ED1-5F08D34286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96" r="1" b="18883"/>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3FFD4C41-2361-20E9-457F-B5DEFECB4A79}"/>
              </a:ext>
            </a:extLst>
          </p:cNvPr>
          <p:cNvSpPr txBox="1">
            <a:spLocks/>
          </p:cNvSpPr>
          <p:nvPr/>
        </p:nvSpPr>
        <p:spPr>
          <a:xfrm>
            <a:off x="327735" y="693681"/>
            <a:ext cx="3016469" cy="641131"/>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What is this?</a:t>
            </a:r>
            <a:endParaRPr lang="en-MT" sz="3200" dirty="0">
              <a:latin typeface="Sassoon Infant Std" panose="020B0503020103030203" pitchFamily="34" charset="0"/>
            </a:endParaRPr>
          </a:p>
        </p:txBody>
      </p:sp>
      <p:sp>
        <p:nvSpPr>
          <p:cNvPr id="3" name="Subtitle 2">
            <a:extLst>
              <a:ext uri="{FF2B5EF4-FFF2-40B4-BE49-F238E27FC236}">
                <a16:creationId xmlns:a16="http://schemas.microsoft.com/office/drawing/2014/main" id="{C122FB33-776E-66B0-FD46-3C85CC817C60}"/>
              </a:ext>
            </a:extLst>
          </p:cNvPr>
          <p:cNvSpPr txBox="1">
            <a:spLocks/>
          </p:cNvSpPr>
          <p:nvPr/>
        </p:nvSpPr>
        <p:spPr>
          <a:xfrm>
            <a:off x="220716" y="2002220"/>
            <a:ext cx="3016469" cy="641131"/>
          </a:xfrm>
          <a:prstGeom prst="rect">
            <a:avLst/>
          </a:prstGeom>
          <a:solidFill>
            <a:schemeClr val="tx2">
              <a:lumMod val="20000"/>
              <a:lumOff val="80000"/>
            </a:schemeClr>
          </a:solidFill>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What is the setting?</a:t>
            </a:r>
            <a:endParaRPr lang="en-MT" sz="3200" dirty="0">
              <a:latin typeface="Sassoon Infant Std" panose="020B0503020103030203" pitchFamily="34" charset="0"/>
            </a:endParaRPr>
          </a:p>
        </p:txBody>
      </p:sp>
      <p:sp>
        <p:nvSpPr>
          <p:cNvPr id="4" name="Subtitle 2">
            <a:extLst>
              <a:ext uri="{FF2B5EF4-FFF2-40B4-BE49-F238E27FC236}">
                <a16:creationId xmlns:a16="http://schemas.microsoft.com/office/drawing/2014/main" id="{810108D9-6C44-23A7-68EC-616E2DC4F46F}"/>
              </a:ext>
            </a:extLst>
          </p:cNvPr>
          <p:cNvSpPr txBox="1">
            <a:spLocks/>
          </p:cNvSpPr>
          <p:nvPr/>
        </p:nvSpPr>
        <p:spPr>
          <a:xfrm>
            <a:off x="220716" y="3252953"/>
            <a:ext cx="3230508" cy="1108839"/>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Where is this legend set?</a:t>
            </a:r>
            <a:endParaRPr lang="en-MT" sz="3200" dirty="0">
              <a:latin typeface="Sassoon Infant Std" panose="020B0503020103030203" pitchFamily="34" charset="0"/>
            </a:endParaRPr>
          </a:p>
        </p:txBody>
      </p:sp>
      <p:sp>
        <p:nvSpPr>
          <p:cNvPr id="5" name="Subtitle 2">
            <a:extLst>
              <a:ext uri="{FF2B5EF4-FFF2-40B4-BE49-F238E27FC236}">
                <a16:creationId xmlns:a16="http://schemas.microsoft.com/office/drawing/2014/main" id="{EE960881-EE5C-63C2-F1BB-181FA15BCC75}"/>
              </a:ext>
            </a:extLst>
          </p:cNvPr>
          <p:cNvSpPr txBox="1">
            <a:spLocks/>
          </p:cNvSpPr>
          <p:nvPr/>
        </p:nvSpPr>
        <p:spPr>
          <a:xfrm>
            <a:off x="206375" y="5341874"/>
            <a:ext cx="3230508" cy="1108839"/>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What is this legend about?</a:t>
            </a:r>
            <a:endParaRPr lang="en-MT" sz="3200" dirty="0">
              <a:latin typeface="Sassoon Infant Std" panose="020B0503020103030203" pitchFamily="34" charset="0"/>
            </a:endParaRPr>
          </a:p>
        </p:txBody>
      </p:sp>
    </p:spTree>
    <p:extLst>
      <p:ext uri="{BB962C8B-B14F-4D97-AF65-F5344CB8AC3E}">
        <p14:creationId xmlns:p14="http://schemas.microsoft.com/office/powerpoint/2010/main" val="37041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AAFBBB7-DDFD-21E7-9F1C-43E37D7638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130" r="1" b="1"/>
          <a:stretch/>
        </p:blipFill>
        <p:spPr bwMode="auto">
          <a:xfrm>
            <a:off x="967853" y="10"/>
            <a:ext cx="10256294" cy="6857990"/>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260A5EDA-2E5B-1732-7AC9-FA4697741E67}"/>
              </a:ext>
            </a:extLst>
          </p:cNvPr>
          <p:cNvSpPr txBox="1">
            <a:spLocks/>
          </p:cNvSpPr>
          <p:nvPr/>
        </p:nvSpPr>
        <p:spPr>
          <a:xfrm>
            <a:off x="0" y="6201104"/>
            <a:ext cx="3647090" cy="525518"/>
          </a:xfrm>
          <a:prstGeom prst="rect">
            <a:avLst/>
          </a:prstGeom>
          <a:solidFill>
            <a:schemeClr val="tx2">
              <a:lumMod val="20000"/>
              <a:lumOff val="80000"/>
            </a:schemeClr>
          </a:solidFill>
          <a:ln w="190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 think…</a:t>
            </a:r>
            <a:endParaRPr lang="en-MT" sz="3200" dirty="0">
              <a:latin typeface="Sassoon Infant Std" panose="020B0503020103030203" pitchFamily="34" charset="0"/>
            </a:endParaRPr>
          </a:p>
        </p:txBody>
      </p:sp>
      <p:sp>
        <p:nvSpPr>
          <p:cNvPr id="3" name="Subtitle 2">
            <a:extLst>
              <a:ext uri="{FF2B5EF4-FFF2-40B4-BE49-F238E27FC236}">
                <a16:creationId xmlns:a16="http://schemas.microsoft.com/office/drawing/2014/main" id="{653619A9-E4DB-03A9-C8D3-5269F0A873F5}"/>
              </a:ext>
            </a:extLst>
          </p:cNvPr>
          <p:cNvSpPr txBox="1">
            <a:spLocks/>
          </p:cNvSpPr>
          <p:nvPr/>
        </p:nvSpPr>
        <p:spPr>
          <a:xfrm>
            <a:off x="9364716" y="5475890"/>
            <a:ext cx="2590801" cy="961698"/>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 wonder….</a:t>
            </a:r>
            <a:endParaRPr lang="en-MT" sz="3200" dirty="0">
              <a:latin typeface="Sassoon Infant Std" panose="020B0503020103030203" pitchFamily="34" charset="0"/>
            </a:endParaRPr>
          </a:p>
        </p:txBody>
      </p:sp>
      <p:sp>
        <p:nvSpPr>
          <p:cNvPr id="4" name="Subtitle 2">
            <a:extLst>
              <a:ext uri="{FF2B5EF4-FFF2-40B4-BE49-F238E27FC236}">
                <a16:creationId xmlns:a16="http://schemas.microsoft.com/office/drawing/2014/main" id="{5C9CFE25-9D04-F38B-96DB-DCFDE44DD7A9}"/>
              </a:ext>
            </a:extLst>
          </p:cNvPr>
          <p:cNvSpPr txBox="1">
            <a:spLocks/>
          </p:cNvSpPr>
          <p:nvPr/>
        </p:nvSpPr>
        <p:spPr>
          <a:xfrm>
            <a:off x="152398" y="2619708"/>
            <a:ext cx="2590801" cy="525518"/>
          </a:xfrm>
          <a:prstGeom prst="rect">
            <a:avLst/>
          </a:prstGeom>
          <a:solidFill>
            <a:schemeClr val="tx2">
              <a:lumMod val="20000"/>
              <a:lumOff val="80000"/>
            </a:schemeClr>
          </a:solidFill>
          <a:ln w="190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Sassoon Infant Std" panose="020B0503020103030203" pitchFamily="34" charset="0"/>
              </a:rPr>
              <a:t>I see…</a:t>
            </a:r>
            <a:endParaRPr lang="en-MT" sz="3200" dirty="0">
              <a:latin typeface="Sassoon Infant Std" panose="020B0503020103030203" pitchFamily="34" charset="0"/>
            </a:endParaRPr>
          </a:p>
        </p:txBody>
      </p:sp>
    </p:spTree>
    <p:extLst>
      <p:ext uri="{BB962C8B-B14F-4D97-AF65-F5344CB8AC3E}">
        <p14:creationId xmlns:p14="http://schemas.microsoft.com/office/powerpoint/2010/main" val="25785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Unmasking fairy tales: Was the Pied Piper of Hamelin real? - India Today">
            <a:extLst>
              <a:ext uri="{FF2B5EF4-FFF2-40B4-BE49-F238E27FC236}">
                <a16:creationId xmlns:a16="http://schemas.microsoft.com/office/drawing/2014/main" id="{16270FB2-5808-2F70-9CAA-DF6C65C427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68" r="3533"/>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431D74F4-263A-26FF-0DB2-8441A15C37DF}"/>
              </a:ext>
            </a:extLst>
          </p:cNvPr>
          <p:cNvSpPr txBox="1">
            <a:spLocks/>
          </p:cNvSpPr>
          <p:nvPr/>
        </p:nvSpPr>
        <p:spPr>
          <a:xfrm>
            <a:off x="9280305" y="3710152"/>
            <a:ext cx="2911695" cy="1437286"/>
          </a:xfrm>
          <a:prstGeom prst="rect">
            <a:avLst/>
          </a:prstGeom>
          <a:solidFill>
            <a:schemeClr val="tx2">
              <a:lumMod val="20000"/>
              <a:lumOff val="80000"/>
            </a:schemeClr>
          </a:solidFill>
          <a:ln w="190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What do you think about the colour choices in this illustration?</a:t>
            </a:r>
            <a:endParaRPr lang="en-MT" dirty="0">
              <a:latin typeface="Sassoon Infant Std" panose="020B0503020103030203" pitchFamily="34" charset="0"/>
            </a:endParaRPr>
          </a:p>
        </p:txBody>
      </p:sp>
      <p:sp>
        <p:nvSpPr>
          <p:cNvPr id="3" name="Subtitle 2">
            <a:extLst>
              <a:ext uri="{FF2B5EF4-FFF2-40B4-BE49-F238E27FC236}">
                <a16:creationId xmlns:a16="http://schemas.microsoft.com/office/drawing/2014/main" id="{28761221-3CA7-61B7-0FC7-F123655B143E}"/>
              </a:ext>
            </a:extLst>
          </p:cNvPr>
          <p:cNvSpPr txBox="1">
            <a:spLocks/>
          </p:cNvSpPr>
          <p:nvPr/>
        </p:nvSpPr>
        <p:spPr>
          <a:xfrm>
            <a:off x="204622" y="152400"/>
            <a:ext cx="2911695" cy="1437286"/>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How would you feel if you were on the scene?</a:t>
            </a:r>
            <a:endParaRPr lang="en-MT" dirty="0">
              <a:latin typeface="Sassoon Infant Std" panose="020B0503020103030203" pitchFamily="34" charset="0"/>
            </a:endParaRPr>
          </a:p>
        </p:txBody>
      </p:sp>
      <p:sp>
        <p:nvSpPr>
          <p:cNvPr id="4" name="Subtitle 2">
            <a:extLst>
              <a:ext uri="{FF2B5EF4-FFF2-40B4-BE49-F238E27FC236}">
                <a16:creationId xmlns:a16="http://schemas.microsoft.com/office/drawing/2014/main" id="{26CEF8D2-95D5-2ED4-8323-77A125C633DA}"/>
              </a:ext>
            </a:extLst>
          </p:cNvPr>
          <p:cNvSpPr txBox="1">
            <a:spLocks/>
          </p:cNvSpPr>
          <p:nvPr/>
        </p:nvSpPr>
        <p:spPr>
          <a:xfrm>
            <a:off x="89009" y="3505200"/>
            <a:ext cx="2911695" cy="1437286"/>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What catches your attention in this picture?</a:t>
            </a:r>
            <a:endParaRPr lang="en-MT" dirty="0">
              <a:latin typeface="Sassoon Infant Std" panose="020B0503020103030203" pitchFamily="34" charset="0"/>
            </a:endParaRPr>
          </a:p>
        </p:txBody>
      </p:sp>
    </p:spTree>
    <p:extLst>
      <p:ext uri="{BB962C8B-B14F-4D97-AF65-F5344CB8AC3E}">
        <p14:creationId xmlns:p14="http://schemas.microsoft.com/office/powerpoint/2010/main" val="42057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yths and Legends: The Wooden Horse of Troy by Roger Payne at the  Illustration Art Gallery">
            <a:extLst>
              <a:ext uri="{FF2B5EF4-FFF2-40B4-BE49-F238E27FC236}">
                <a16:creationId xmlns:a16="http://schemas.microsoft.com/office/drawing/2014/main" id="{BA8ED722-85F4-032E-E6B7-E63C7DDF8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27" r="13" b="1"/>
          <a:stretch/>
        </p:blipFill>
        <p:spPr bwMode="auto">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50D51D8-9DFC-7ECB-0506-99AF0D0506B2}"/>
              </a:ext>
            </a:extLst>
          </p:cNvPr>
          <p:cNvSpPr txBox="1">
            <a:spLocks/>
          </p:cNvSpPr>
          <p:nvPr/>
        </p:nvSpPr>
        <p:spPr>
          <a:xfrm>
            <a:off x="131050" y="120869"/>
            <a:ext cx="2911695" cy="898634"/>
          </a:xfrm>
          <a:prstGeom prst="rect">
            <a:avLst/>
          </a:prstGeom>
          <a:solidFill>
            <a:schemeClr val="tx2">
              <a:lumMod val="20000"/>
              <a:lumOff val="8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What are these people thinking?</a:t>
            </a:r>
            <a:endParaRPr lang="en-MT" dirty="0">
              <a:latin typeface="Sassoon Infant Std" panose="020B0503020103030203" pitchFamily="34" charset="0"/>
            </a:endParaRPr>
          </a:p>
        </p:txBody>
      </p:sp>
      <p:sp>
        <p:nvSpPr>
          <p:cNvPr id="4" name="Thought Bubble: Cloud 3">
            <a:extLst>
              <a:ext uri="{FF2B5EF4-FFF2-40B4-BE49-F238E27FC236}">
                <a16:creationId xmlns:a16="http://schemas.microsoft.com/office/drawing/2014/main" id="{98004F45-8DBA-7231-BCCF-9F72ABCF69A0}"/>
              </a:ext>
            </a:extLst>
          </p:cNvPr>
          <p:cNvSpPr/>
          <p:nvPr/>
        </p:nvSpPr>
        <p:spPr>
          <a:xfrm>
            <a:off x="3804744" y="825062"/>
            <a:ext cx="3058510" cy="2409497"/>
          </a:xfrm>
          <a:prstGeom prst="cloudCallout">
            <a:avLst>
              <a:gd name="adj1" fmla="val -52952"/>
              <a:gd name="adj2" fmla="val 44446"/>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5" name="Thought Bubble: Cloud 4">
            <a:extLst>
              <a:ext uri="{FF2B5EF4-FFF2-40B4-BE49-F238E27FC236}">
                <a16:creationId xmlns:a16="http://schemas.microsoft.com/office/drawing/2014/main" id="{846177B9-46AA-EDCD-19F8-ADB9DC9BD2FE}"/>
              </a:ext>
            </a:extLst>
          </p:cNvPr>
          <p:cNvSpPr/>
          <p:nvPr/>
        </p:nvSpPr>
        <p:spPr>
          <a:xfrm>
            <a:off x="6096000" y="634562"/>
            <a:ext cx="3058510" cy="2409497"/>
          </a:xfrm>
          <a:prstGeom prst="cloudCallout">
            <a:avLst>
              <a:gd name="adj1" fmla="val -88691"/>
              <a:gd name="adj2" fmla="val 58404"/>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104691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Nemean Lion art by Miguel Coimbra | Hercules mythology, Hercules,  Mythology">
            <a:extLst>
              <a:ext uri="{FF2B5EF4-FFF2-40B4-BE49-F238E27FC236}">
                <a16:creationId xmlns:a16="http://schemas.microsoft.com/office/drawing/2014/main" id="{685E41AF-5FCE-380A-B2E4-6B73E87E4E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88" b="134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88252AB9-9115-0C9A-5B2E-34BE1FFCB956}"/>
              </a:ext>
            </a:extLst>
          </p:cNvPr>
          <p:cNvSpPr txBox="1">
            <a:spLocks/>
          </p:cNvSpPr>
          <p:nvPr/>
        </p:nvSpPr>
        <p:spPr>
          <a:xfrm>
            <a:off x="131050" y="120869"/>
            <a:ext cx="4031047" cy="867103"/>
          </a:xfrm>
          <a:prstGeom prst="rect">
            <a:avLst/>
          </a:prstGeom>
          <a:solidFill>
            <a:schemeClr val="bg1"/>
          </a:solidFill>
          <a:ln w="1905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Say what is happening using the present continuous.</a:t>
            </a:r>
            <a:endParaRPr lang="en-MT" dirty="0">
              <a:latin typeface="Sassoon Infant Std" panose="020B0503020103030203" pitchFamily="34" charset="0"/>
            </a:endParaRPr>
          </a:p>
        </p:txBody>
      </p:sp>
    </p:spTree>
    <p:extLst>
      <p:ext uri="{BB962C8B-B14F-4D97-AF65-F5344CB8AC3E}">
        <p14:creationId xmlns:p14="http://schemas.microsoft.com/office/powerpoint/2010/main" val="355148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ene From Beowulf Drawing by Andrew Howat - Pixels">
            <a:extLst>
              <a:ext uri="{FF2B5EF4-FFF2-40B4-BE49-F238E27FC236}">
                <a16:creationId xmlns:a16="http://schemas.microsoft.com/office/drawing/2014/main" id="{4637D507-4FB3-B402-EC6D-644A5435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298" y="0"/>
            <a:ext cx="6194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148D6BFA-8378-3A1A-6DE2-27618EFDC402}"/>
              </a:ext>
            </a:extLst>
          </p:cNvPr>
          <p:cNvSpPr txBox="1">
            <a:spLocks/>
          </p:cNvSpPr>
          <p:nvPr/>
        </p:nvSpPr>
        <p:spPr>
          <a:xfrm>
            <a:off x="131050" y="120870"/>
            <a:ext cx="4031047" cy="530772"/>
          </a:xfrm>
          <a:prstGeom prst="rect">
            <a:avLst/>
          </a:prstGeom>
          <a:solidFill>
            <a:schemeClr val="bg1"/>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Think-Pair-Share.</a:t>
            </a:r>
            <a:endParaRPr lang="en-MT" dirty="0">
              <a:latin typeface="Sassoon Infant Std" panose="020B0503020103030203" pitchFamily="34" charset="0"/>
            </a:endParaRPr>
          </a:p>
        </p:txBody>
      </p:sp>
      <p:sp>
        <p:nvSpPr>
          <p:cNvPr id="3" name="Subtitle 2">
            <a:extLst>
              <a:ext uri="{FF2B5EF4-FFF2-40B4-BE49-F238E27FC236}">
                <a16:creationId xmlns:a16="http://schemas.microsoft.com/office/drawing/2014/main" id="{E8693C78-DA99-1725-411C-5499F68D343A}"/>
              </a:ext>
            </a:extLst>
          </p:cNvPr>
          <p:cNvSpPr txBox="1">
            <a:spLocks/>
          </p:cNvSpPr>
          <p:nvPr/>
        </p:nvSpPr>
        <p:spPr>
          <a:xfrm>
            <a:off x="131049" y="1933904"/>
            <a:ext cx="4031047" cy="1303282"/>
          </a:xfrm>
          <a:prstGeom prst="rect">
            <a:avLst/>
          </a:prstGeom>
          <a:solidFill>
            <a:schemeClr val="bg1"/>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Sassoon Infant Std" panose="020B0503020103030203" pitchFamily="34" charset="0"/>
              </a:rPr>
              <a:t>Come up with three observations about this picture.</a:t>
            </a:r>
            <a:endParaRPr lang="en-MT" dirty="0">
              <a:latin typeface="Sassoon Infant Std" panose="020B0503020103030203" pitchFamily="34" charset="0"/>
            </a:endParaRPr>
          </a:p>
        </p:txBody>
      </p:sp>
    </p:spTree>
    <p:extLst>
      <p:ext uri="{BB962C8B-B14F-4D97-AF65-F5344CB8AC3E}">
        <p14:creationId xmlns:p14="http://schemas.microsoft.com/office/powerpoint/2010/main" val="33621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3C7822-E094-0CD7-040A-92B0A0C6B434}"/>
              </a:ext>
            </a:extLst>
          </p:cNvPr>
          <p:cNvPicPr>
            <a:picLocks noGrp="1" noChangeAspect="1"/>
          </p:cNvPicPr>
          <p:nvPr>
            <p:ph idx="1"/>
          </p:nvPr>
        </p:nvPicPr>
        <p:blipFill rotWithShape="1">
          <a:blip r:embed="rId2"/>
          <a:srcRect t="4841" b="2963"/>
          <a:stretch/>
        </p:blipFill>
        <p:spPr>
          <a:xfrm>
            <a:off x="20" y="1282"/>
            <a:ext cx="12191980" cy="6856718"/>
          </a:xfrm>
          <a:prstGeom prst="rect">
            <a:avLst/>
          </a:prstGeom>
        </p:spPr>
      </p:pic>
    </p:spTree>
    <p:extLst>
      <p:ext uri="{BB962C8B-B14F-4D97-AF65-F5344CB8AC3E}">
        <p14:creationId xmlns:p14="http://schemas.microsoft.com/office/powerpoint/2010/main" val="349910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1095</Words>
  <Application>Microsoft Office PowerPoint</Application>
  <PresentationFormat>Widescreen</PresentationFormat>
  <Paragraphs>110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Sassoon Infant Std</vt:lpstr>
      <vt:lpstr>Calibri Light</vt:lpstr>
      <vt:lpstr>Arial</vt:lpstr>
      <vt:lpstr>Sassoon Primary</vt:lpstr>
      <vt:lpstr>Office Theme</vt:lpstr>
      <vt:lpstr>Myths and Legends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Urieth Attard</dc:creator>
  <cp:lastModifiedBy>Marie-Claire Camilleri</cp:lastModifiedBy>
  <cp:revision>4</cp:revision>
  <dcterms:created xsi:type="dcterms:W3CDTF">2023-03-23T06:55:56Z</dcterms:created>
  <dcterms:modified xsi:type="dcterms:W3CDTF">2023-06-16T10:18:19Z</dcterms:modified>
</cp:coreProperties>
</file>