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7"/>
  </p:notesMasterIdLst>
  <p:sldIdLst>
    <p:sldId id="367" r:id="rId6"/>
    <p:sldId id="307" r:id="rId7"/>
    <p:sldId id="368" r:id="rId8"/>
    <p:sldId id="369" r:id="rId9"/>
    <p:sldId id="353" r:id="rId10"/>
    <p:sldId id="365" r:id="rId11"/>
    <p:sldId id="374" r:id="rId12"/>
    <p:sldId id="375" r:id="rId13"/>
    <p:sldId id="376" r:id="rId14"/>
    <p:sldId id="377" r:id="rId15"/>
    <p:sldId id="378" r:id="rId16"/>
    <p:sldId id="379" r:id="rId17"/>
    <p:sldId id="299" r:id="rId18"/>
    <p:sldId id="351" r:id="rId19"/>
    <p:sldId id="380" r:id="rId20"/>
    <p:sldId id="324" r:id="rId21"/>
    <p:sldId id="352" r:id="rId22"/>
    <p:sldId id="293" r:id="rId23"/>
    <p:sldId id="373" r:id="rId24"/>
    <p:sldId id="372" r:id="rId25"/>
    <p:sldId id="340" r:id="rId26"/>
  </p:sldIdLst>
  <p:sldSz cx="12192000" cy="6858000"/>
  <p:notesSz cx="6858000" cy="9144000"/>
  <p:embeddedFontLst>
    <p:embeddedFont>
      <p:font typeface="Andika" panose="02000000000000000000" pitchFamily="2"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ieth Attard" initials="UA" lastIdx="2" clrIdx="0">
    <p:extLst>
      <p:ext uri="{19B8F6BF-5375-455C-9EA6-DF929625EA0E}">
        <p15:presenceInfo xmlns:p15="http://schemas.microsoft.com/office/powerpoint/2012/main" userId="Urieth Att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B2D27-5267-4F4C-A71E-BA2AA8892F20}" v="647" dt="2021-04-08T09:06:51.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1681" autoAdjust="0"/>
  </p:normalViewPr>
  <p:slideViewPr>
    <p:cSldViewPr snapToGrid="0">
      <p:cViewPr varScale="1">
        <p:scale>
          <a:sx n="67" d="100"/>
          <a:sy n="67" d="100"/>
        </p:scale>
        <p:origin x="116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651B2D27-5267-4F4C-A71E-BA2AA8892F20}"/>
    <pc:docChg chg="undo redo custSel mod addSld delSld modSld sldOrd">
      <pc:chgData name="Urieth Attard" userId="75441522-1268-482d-b74b-a084f810ee66" providerId="ADAL" clId="{651B2D27-5267-4F4C-A71E-BA2AA8892F20}" dt="2021-04-10T19:40:42.008" v="1246"/>
      <pc:docMkLst>
        <pc:docMk/>
      </pc:docMkLst>
      <pc:sldChg chg="addSp delSp modSp delAnim modAnim">
        <pc:chgData name="Urieth Attard" userId="75441522-1268-482d-b74b-a084f810ee66" providerId="ADAL" clId="{651B2D27-5267-4F4C-A71E-BA2AA8892F20}" dt="2021-04-08T09:08:22.631" v="1147" actId="478"/>
        <pc:sldMkLst>
          <pc:docMk/>
          <pc:sldMk cId="2653760000" sldId="293"/>
        </pc:sldMkLst>
        <pc:spChg chg="mod">
          <ac:chgData name="Urieth Attard" userId="75441522-1268-482d-b74b-a084f810ee66" providerId="ADAL" clId="{651B2D27-5267-4F4C-A71E-BA2AA8892F20}" dt="2021-04-02T18:48:36.933" v="648" actId="20577"/>
          <ac:spMkLst>
            <pc:docMk/>
            <pc:sldMk cId="2653760000" sldId="293"/>
            <ac:spMk id="2" creationId="{7DCEAC03-AAE8-47D2-9537-E0CF48978A9B}"/>
          </ac:spMkLst>
        </pc:spChg>
        <pc:spChg chg="del">
          <ac:chgData name="Urieth Attard" userId="75441522-1268-482d-b74b-a084f810ee66" providerId="ADAL" clId="{651B2D27-5267-4F4C-A71E-BA2AA8892F20}" dt="2021-04-02T18:48:51.477" v="653" actId="478"/>
          <ac:spMkLst>
            <pc:docMk/>
            <pc:sldMk cId="2653760000" sldId="293"/>
            <ac:spMk id="4" creationId="{AF9FEA8C-E731-4C6C-A2B6-5A6502529A0E}"/>
          </ac:spMkLst>
        </pc:spChg>
        <pc:spChg chg="del">
          <ac:chgData name="Urieth Attard" userId="75441522-1268-482d-b74b-a084f810ee66" providerId="ADAL" clId="{651B2D27-5267-4F4C-A71E-BA2AA8892F20}" dt="2021-04-02T18:48:41.489" v="649" actId="478"/>
          <ac:spMkLst>
            <pc:docMk/>
            <pc:sldMk cId="2653760000" sldId="293"/>
            <ac:spMk id="6" creationId="{B3476BE3-7502-404B-BB8D-507854286FDE}"/>
          </ac:spMkLst>
        </pc:spChg>
        <pc:spChg chg="del">
          <ac:chgData name="Urieth Attard" userId="75441522-1268-482d-b74b-a084f810ee66" providerId="ADAL" clId="{651B2D27-5267-4F4C-A71E-BA2AA8892F20}" dt="2021-04-02T18:48:43.968" v="650" actId="478"/>
          <ac:spMkLst>
            <pc:docMk/>
            <pc:sldMk cId="2653760000" sldId="293"/>
            <ac:spMk id="7" creationId="{29A4D7F1-AE84-41F5-894A-5653DA7752E6}"/>
          </ac:spMkLst>
        </pc:spChg>
        <pc:spChg chg="del">
          <ac:chgData name="Urieth Attard" userId="75441522-1268-482d-b74b-a084f810ee66" providerId="ADAL" clId="{651B2D27-5267-4F4C-A71E-BA2AA8892F20}" dt="2021-04-02T18:48:53.081" v="654" actId="478"/>
          <ac:spMkLst>
            <pc:docMk/>
            <pc:sldMk cId="2653760000" sldId="293"/>
            <ac:spMk id="8" creationId="{09B2BB4E-60A3-4615-AFDE-CCC9A9470150}"/>
          </ac:spMkLst>
        </pc:spChg>
        <pc:spChg chg="del">
          <ac:chgData name="Urieth Attard" userId="75441522-1268-482d-b74b-a084f810ee66" providerId="ADAL" clId="{651B2D27-5267-4F4C-A71E-BA2AA8892F20}" dt="2021-04-02T18:48:54.893" v="655" actId="478"/>
          <ac:spMkLst>
            <pc:docMk/>
            <pc:sldMk cId="2653760000" sldId="293"/>
            <ac:spMk id="9" creationId="{B5ABFE90-1F6E-48EB-BCC1-916957EAAA83}"/>
          </ac:spMkLst>
        </pc:spChg>
        <pc:spChg chg="del">
          <ac:chgData name="Urieth Attard" userId="75441522-1268-482d-b74b-a084f810ee66" providerId="ADAL" clId="{651B2D27-5267-4F4C-A71E-BA2AA8892F20}" dt="2021-04-02T18:48:46.548" v="651" actId="478"/>
          <ac:spMkLst>
            <pc:docMk/>
            <pc:sldMk cId="2653760000" sldId="293"/>
            <ac:spMk id="11" creationId="{F75C03A3-085C-466B-A363-6FFC9C45CD07}"/>
          </ac:spMkLst>
        </pc:spChg>
        <pc:spChg chg="del">
          <ac:chgData name="Urieth Attard" userId="75441522-1268-482d-b74b-a084f810ee66" providerId="ADAL" clId="{651B2D27-5267-4F4C-A71E-BA2AA8892F20}" dt="2021-04-02T18:48:49.857" v="652" actId="478"/>
          <ac:spMkLst>
            <pc:docMk/>
            <pc:sldMk cId="2653760000" sldId="293"/>
            <ac:spMk id="12" creationId="{1C819005-243C-4DBF-B767-C1EFE85004BD}"/>
          </ac:spMkLst>
        </pc:spChg>
        <pc:spChg chg="add mod">
          <ac:chgData name="Urieth Attard" userId="75441522-1268-482d-b74b-a084f810ee66" providerId="ADAL" clId="{651B2D27-5267-4F4C-A71E-BA2AA8892F20}" dt="2021-04-02T18:49:30.272" v="706" actId="20577"/>
          <ac:spMkLst>
            <pc:docMk/>
            <pc:sldMk cId="2653760000" sldId="293"/>
            <ac:spMk id="15" creationId="{1E2F4886-318D-4CBA-89B5-28A603B42DE0}"/>
          </ac:spMkLst>
        </pc:spChg>
        <pc:picChg chg="del">
          <ac:chgData name="Urieth Attard" userId="75441522-1268-482d-b74b-a084f810ee66" providerId="ADAL" clId="{651B2D27-5267-4F4C-A71E-BA2AA8892F20}" dt="2021-04-08T09:08:22.631" v="1147" actId="478"/>
          <ac:picMkLst>
            <pc:docMk/>
            <pc:sldMk cId="2653760000" sldId="293"/>
            <ac:picMk id="10" creationId="{B05F79DF-58A5-456C-B125-5EDC97E52AC7}"/>
          </ac:picMkLst>
        </pc:picChg>
      </pc:sldChg>
      <pc:sldChg chg="modSp modNotesTx">
        <pc:chgData name="Urieth Attard" userId="75441522-1268-482d-b74b-a084f810ee66" providerId="ADAL" clId="{651B2D27-5267-4F4C-A71E-BA2AA8892F20}" dt="2021-04-10T19:38:14.760" v="1157" actId="6549"/>
        <pc:sldMkLst>
          <pc:docMk/>
          <pc:sldMk cId="2808312611" sldId="299"/>
        </pc:sldMkLst>
        <pc:spChg chg="mod">
          <ac:chgData name="Urieth Attard" userId="75441522-1268-482d-b74b-a084f810ee66" providerId="ADAL" clId="{651B2D27-5267-4F4C-A71E-BA2AA8892F20}" dt="2021-04-02T18:30:36.008" v="324" actId="20577"/>
          <ac:spMkLst>
            <pc:docMk/>
            <pc:sldMk cId="2808312611" sldId="299"/>
            <ac:spMk id="2" creationId="{8D4ED53B-8230-4C36-9720-599714DF2D7B}"/>
          </ac:spMkLst>
        </pc:spChg>
        <pc:spChg chg="mod">
          <ac:chgData name="Urieth Attard" userId="75441522-1268-482d-b74b-a084f810ee66" providerId="ADAL" clId="{651B2D27-5267-4F4C-A71E-BA2AA8892F20}" dt="2021-04-05T12:12:40.714" v="995" actId="20577"/>
          <ac:spMkLst>
            <pc:docMk/>
            <pc:sldMk cId="2808312611" sldId="299"/>
            <ac:spMk id="11" creationId="{A26E9CFD-8B9E-4D05-8ED6-5B41CEACAB25}"/>
          </ac:spMkLst>
        </pc:spChg>
        <pc:spChg chg="mod">
          <ac:chgData name="Urieth Attard" userId="75441522-1268-482d-b74b-a084f810ee66" providerId="ADAL" clId="{651B2D27-5267-4F4C-A71E-BA2AA8892F20}" dt="2021-04-05T12:19:13.589" v="1040" actId="20577"/>
          <ac:spMkLst>
            <pc:docMk/>
            <pc:sldMk cId="2808312611" sldId="299"/>
            <ac:spMk id="12" creationId="{EB9EF41A-3E6A-4B81-9DF4-4C6C837241D6}"/>
          </ac:spMkLst>
        </pc:spChg>
        <pc:spChg chg="mod">
          <ac:chgData name="Urieth Attard" userId="75441522-1268-482d-b74b-a084f810ee66" providerId="ADAL" clId="{651B2D27-5267-4F4C-A71E-BA2AA8892F20}" dt="2021-04-02T18:31:02.887" v="335" actId="20577"/>
          <ac:spMkLst>
            <pc:docMk/>
            <pc:sldMk cId="2808312611" sldId="299"/>
            <ac:spMk id="13" creationId="{B895C837-4C78-4D02-8B95-5EB234D478CD}"/>
          </ac:spMkLst>
        </pc:spChg>
      </pc:sldChg>
      <pc:sldChg chg="modSp mod modTransition modShow">
        <pc:chgData name="Urieth Attard" userId="75441522-1268-482d-b74b-a084f810ee66" providerId="ADAL" clId="{651B2D27-5267-4F4C-A71E-BA2AA8892F20}" dt="2021-04-10T19:30:10.440" v="1150"/>
        <pc:sldMkLst>
          <pc:docMk/>
          <pc:sldMk cId="4109764292" sldId="307"/>
        </pc:sldMkLst>
        <pc:spChg chg="mod">
          <ac:chgData name="Urieth Attard" userId="75441522-1268-482d-b74b-a084f810ee66" providerId="ADAL" clId="{651B2D27-5267-4F4C-A71E-BA2AA8892F20}" dt="2021-04-05T11:52:46.423" v="844" actId="114"/>
          <ac:spMkLst>
            <pc:docMk/>
            <pc:sldMk cId="4109764292" sldId="307"/>
            <ac:spMk id="5" creationId="{D6BE8F0F-99CA-4624-BE99-E95152857094}"/>
          </ac:spMkLst>
        </pc:spChg>
      </pc:sldChg>
      <pc:sldChg chg="modSp modNotesTx">
        <pc:chgData name="Urieth Attard" userId="75441522-1268-482d-b74b-a084f810ee66" providerId="ADAL" clId="{651B2D27-5267-4F4C-A71E-BA2AA8892F20}" dt="2021-04-10T19:38:25.490" v="1158" actId="6549"/>
        <pc:sldMkLst>
          <pc:docMk/>
          <pc:sldMk cId="312026974" sldId="324"/>
        </pc:sldMkLst>
        <pc:spChg chg="mod">
          <ac:chgData name="Urieth Attard" userId="75441522-1268-482d-b74b-a084f810ee66" providerId="ADAL" clId="{651B2D27-5267-4F4C-A71E-BA2AA8892F20}" dt="2021-04-02T18:47:03.367" v="553" actId="20577"/>
          <ac:spMkLst>
            <pc:docMk/>
            <pc:sldMk cId="312026974" sldId="324"/>
            <ac:spMk id="2" creationId="{CD4A20E6-6FC2-45B2-841D-52C47ECB03E2}"/>
          </ac:spMkLst>
        </pc:spChg>
        <pc:spChg chg="mod">
          <ac:chgData name="Urieth Attard" userId="75441522-1268-482d-b74b-a084f810ee66" providerId="ADAL" clId="{651B2D27-5267-4F4C-A71E-BA2AA8892F20}" dt="2021-04-02T18:46:35.523" v="490" actId="20577"/>
          <ac:spMkLst>
            <pc:docMk/>
            <pc:sldMk cId="312026974" sldId="324"/>
            <ac:spMk id="3" creationId="{AA7E9E5A-5A90-42DC-8745-D46D0497C28C}"/>
          </ac:spMkLst>
        </pc:spChg>
        <pc:spChg chg="mod">
          <ac:chgData name="Urieth Attard" userId="75441522-1268-482d-b74b-a084f810ee66" providerId="ADAL" clId="{651B2D27-5267-4F4C-A71E-BA2AA8892F20}" dt="2021-04-02T18:46:52.660" v="544" actId="20577"/>
          <ac:spMkLst>
            <pc:docMk/>
            <pc:sldMk cId="312026974" sldId="324"/>
            <ac:spMk id="11" creationId="{73E77A2C-8B45-419C-AD30-732CFA757AB0}"/>
          </ac:spMkLst>
        </pc:spChg>
      </pc:sldChg>
      <pc:sldChg chg="mod modTransition modShow">
        <pc:chgData name="Urieth Attard" userId="75441522-1268-482d-b74b-a084f810ee66" providerId="ADAL" clId="{651B2D27-5267-4F4C-A71E-BA2AA8892F20}" dt="2021-04-10T19:40:42.008" v="1246"/>
        <pc:sldMkLst>
          <pc:docMk/>
          <pc:sldMk cId="2961034297" sldId="340"/>
        </pc:sldMkLst>
      </pc:sldChg>
      <pc:sldChg chg="modSp modNotesTx">
        <pc:chgData name="Urieth Attard" userId="75441522-1268-482d-b74b-a084f810ee66" providerId="ADAL" clId="{651B2D27-5267-4F4C-A71E-BA2AA8892F20}" dt="2021-04-02T18:49:42.671" v="737" actId="20577"/>
        <pc:sldMkLst>
          <pc:docMk/>
          <pc:sldMk cId="741478650" sldId="351"/>
        </pc:sldMkLst>
        <pc:spChg chg="mod">
          <ac:chgData name="Urieth Attard" userId="75441522-1268-482d-b74b-a084f810ee66" providerId="ADAL" clId="{651B2D27-5267-4F4C-A71E-BA2AA8892F20}" dt="2021-04-02T18:49:42.671" v="737" actId="20577"/>
          <ac:spMkLst>
            <pc:docMk/>
            <pc:sldMk cId="741478650" sldId="351"/>
            <ac:spMk id="3" creationId="{74EEA270-4A5A-4D87-96EB-275442F993E3}"/>
          </ac:spMkLst>
        </pc:spChg>
      </pc:sldChg>
      <pc:sldChg chg="modSp modAnim">
        <pc:chgData name="Urieth Attard" userId="75441522-1268-482d-b74b-a084f810ee66" providerId="ADAL" clId="{651B2D27-5267-4F4C-A71E-BA2AA8892F20}" dt="2021-04-02T18:48:17.835" v="601" actId="5793"/>
        <pc:sldMkLst>
          <pc:docMk/>
          <pc:sldMk cId="2120460046" sldId="352"/>
        </pc:sldMkLst>
        <pc:spChg chg="mod">
          <ac:chgData name="Urieth Attard" userId="75441522-1268-482d-b74b-a084f810ee66" providerId="ADAL" clId="{651B2D27-5267-4F4C-A71E-BA2AA8892F20}" dt="2021-04-02T18:47:10.442" v="571" actId="20577"/>
          <ac:spMkLst>
            <pc:docMk/>
            <pc:sldMk cId="2120460046" sldId="352"/>
            <ac:spMk id="3" creationId="{AA7E9E5A-5A90-42DC-8745-D46D0497C28C}"/>
          </ac:spMkLst>
        </pc:spChg>
        <pc:spChg chg="mod">
          <ac:chgData name="Urieth Attard" userId="75441522-1268-482d-b74b-a084f810ee66" providerId="ADAL" clId="{651B2D27-5267-4F4C-A71E-BA2AA8892F20}" dt="2021-04-02T18:48:17.835" v="601" actId="5793"/>
          <ac:spMkLst>
            <pc:docMk/>
            <pc:sldMk cId="2120460046" sldId="352"/>
            <ac:spMk id="11" creationId="{73E77A2C-8B45-419C-AD30-732CFA757AB0}"/>
          </ac:spMkLst>
        </pc:spChg>
      </pc:sldChg>
      <pc:sldChg chg="addSp delSp modSp delAnim addCm delCm modNotesTx">
        <pc:chgData name="Urieth Attard" userId="75441522-1268-482d-b74b-a084f810ee66" providerId="ADAL" clId="{651B2D27-5267-4F4C-A71E-BA2AA8892F20}" dt="2021-04-08T05:21:00.511" v="1051"/>
        <pc:sldMkLst>
          <pc:docMk/>
          <pc:sldMk cId="2173440656" sldId="353"/>
        </pc:sldMkLst>
        <pc:spChg chg="mod">
          <ac:chgData name="Urieth Attard" userId="75441522-1268-482d-b74b-a084f810ee66" providerId="ADAL" clId="{651B2D27-5267-4F4C-A71E-BA2AA8892F20}" dt="2021-04-01T09:54:34.545" v="293" actId="1076"/>
          <ac:spMkLst>
            <pc:docMk/>
            <pc:sldMk cId="2173440656" sldId="353"/>
            <ac:spMk id="3" creationId="{01FE45AD-FDFE-4B9B-8790-55092521EFAC}"/>
          </ac:spMkLst>
        </pc:spChg>
        <pc:spChg chg="del">
          <ac:chgData name="Urieth Attard" userId="75441522-1268-482d-b74b-a084f810ee66" providerId="ADAL" clId="{651B2D27-5267-4F4C-A71E-BA2AA8892F20}" dt="2021-04-01T09:53:28.228" v="290" actId="478"/>
          <ac:spMkLst>
            <pc:docMk/>
            <pc:sldMk cId="2173440656" sldId="353"/>
            <ac:spMk id="4" creationId="{C44AA4FD-2824-455B-99C8-B23A31C34BB8}"/>
          </ac:spMkLst>
        </pc:spChg>
        <pc:spChg chg="add del">
          <ac:chgData name="Urieth Attard" userId="75441522-1268-482d-b74b-a084f810ee66" providerId="ADAL" clId="{651B2D27-5267-4F4C-A71E-BA2AA8892F20}" dt="2021-04-08T05:21:00.511" v="1051"/>
          <ac:spMkLst>
            <pc:docMk/>
            <pc:sldMk cId="2173440656" sldId="353"/>
            <ac:spMk id="4" creationId="{FE5F0A65-D0C5-4BE1-8048-3C4E885E43F2}"/>
          </ac:spMkLst>
        </pc:spChg>
        <pc:picChg chg="add mod">
          <ac:chgData name="Urieth Attard" userId="75441522-1268-482d-b74b-a084f810ee66" providerId="ADAL" clId="{651B2D27-5267-4F4C-A71E-BA2AA8892F20}" dt="2021-04-05T12:10:50.620" v="940" actId="1440"/>
          <ac:picMkLst>
            <pc:docMk/>
            <pc:sldMk cId="2173440656" sldId="353"/>
            <ac:picMk id="1026" creationId="{0AE99676-09A2-45E2-B842-BA1AEE0CA3B5}"/>
          </ac:picMkLst>
        </pc:picChg>
        <pc:picChg chg="del">
          <ac:chgData name="Urieth Attard" userId="75441522-1268-482d-b74b-a084f810ee66" providerId="ADAL" clId="{651B2D27-5267-4F4C-A71E-BA2AA8892F20}" dt="2021-04-01T09:53:29.932" v="291" actId="478"/>
          <ac:picMkLst>
            <pc:docMk/>
            <pc:sldMk cId="2173440656" sldId="353"/>
            <ac:picMk id="2050" creationId="{13EE75A7-934E-4509-B682-89E05921BD7D}"/>
          </ac:picMkLst>
        </pc:picChg>
      </pc:sldChg>
      <pc:sldChg chg="addSp delSp modSp delAnim modNotesTx">
        <pc:chgData name="Urieth Attard" userId="75441522-1268-482d-b74b-a084f810ee66" providerId="ADAL" clId="{651B2D27-5267-4F4C-A71E-BA2AA8892F20}" dt="2021-04-10T19:30:37.347" v="1153" actId="6549"/>
        <pc:sldMkLst>
          <pc:docMk/>
          <pc:sldMk cId="3479049316" sldId="365"/>
        </pc:sldMkLst>
        <pc:spChg chg="mod">
          <ac:chgData name="Urieth Attard" userId="75441522-1268-482d-b74b-a084f810ee66" providerId="ADAL" clId="{651B2D27-5267-4F4C-A71E-BA2AA8892F20}" dt="2021-04-08T09:00:07.735" v="1086" actId="14100"/>
          <ac:spMkLst>
            <pc:docMk/>
            <pc:sldMk cId="3479049316" sldId="365"/>
            <ac:spMk id="3" creationId="{01FE45AD-FDFE-4B9B-8790-55092521EFAC}"/>
          </ac:spMkLst>
        </pc:spChg>
        <pc:spChg chg="mod">
          <ac:chgData name="Urieth Attard" userId="75441522-1268-482d-b74b-a084f810ee66" providerId="ADAL" clId="{651B2D27-5267-4F4C-A71E-BA2AA8892F20}" dt="2021-04-08T09:00:18.632" v="1091" actId="1076"/>
          <ac:spMkLst>
            <pc:docMk/>
            <pc:sldMk cId="3479049316" sldId="365"/>
            <ac:spMk id="4" creationId="{C44AA4FD-2824-455B-99C8-B23A31C34BB8}"/>
          </ac:spMkLst>
        </pc:spChg>
        <pc:picChg chg="del">
          <ac:chgData name="Urieth Attard" userId="75441522-1268-482d-b74b-a084f810ee66" providerId="ADAL" clId="{651B2D27-5267-4F4C-A71E-BA2AA8892F20}" dt="2021-04-02T18:24:31.813" v="308" actId="478"/>
          <ac:picMkLst>
            <pc:docMk/>
            <pc:sldMk cId="3479049316" sldId="365"/>
            <ac:picMk id="7" creationId="{9766E294-E162-4ED2-9871-386B184F7E06}"/>
          </ac:picMkLst>
        </pc:picChg>
        <pc:picChg chg="add mod">
          <ac:chgData name="Urieth Attard" userId="75441522-1268-482d-b74b-a084f810ee66" providerId="ADAL" clId="{651B2D27-5267-4F4C-A71E-BA2AA8892F20}" dt="2021-04-08T09:00:16.042" v="1090" actId="1076"/>
          <ac:picMkLst>
            <pc:docMk/>
            <pc:sldMk cId="3479049316" sldId="365"/>
            <ac:picMk id="1026" creationId="{BC7B9B45-2A8F-488D-89FA-C2DA02434679}"/>
          </ac:picMkLst>
        </pc:picChg>
      </pc:sldChg>
      <pc:sldChg chg="modSp add modNotesTx">
        <pc:chgData name="Urieth Attard" userId="75441522-1268-482d-b74b-a084f810ee66" providerId="ADAL" clId="{651B2D27-5267-4F4C-A71E-BA2AA8892F20}" dt="2021-04-10T19:29:56.895" v="1148" actId="6549"/>
        <pc:sldMkLst>
          <pc:docMk/>
          <pc:sldMk cId="3186416450" sldId="367"/>
        </pc:sldMkLst>
        <pc:spChg chg="mod">
          <ac:chgData name="Urieth Attard" userId="75441522-1268-482d-b74b-a084f810ee66" providerId="ADAL" clId="{651B2D27-5267-4F4C-A71E-BA2AA8892F20}" dt="2021-03-31T05:04:10.665" v="19" actId="14100"/>
          <ac:spMkLst>
            <pc:docMk/>
            <pc:sldMk cId="3186416450" sldId="367"/>
            <ac:spMk id="3" creationId="{C3D0A8D4-DF3C-4E1B-BB61-6774B5BA3789}"/>
          </ac:spMkLst>
        </pc:spChg>
      </pc:sldChg>
      <pc:sldChg chg="addSp delSp modSp new add mod setBg modAnim">
        <pc:chgData name="Urieth Attard" userId="75441522-1268-482d-b74b-a084f810ee66" providerId="ADAL" clId="{651B2D27-5267-4F4C-A71E-BA2AA8892F20}" dt="2021-04-08T08:58:50.208" v="1082"/>
        <pc:sldMkLst>
          <pc:docMk/>
          <pc:sldMk cId="621070391" sldId="368"/>
        </pc:sldMkLst>
        <pc:spChg chg="add del">
          <ac:chgData name="Urieth Attard" userId="75441522-1268-482d-b74b-a084f810ee66" providerId="ADAL" clId="{651B2D27-5267-4F4C-A71E-BA2AA8892F20}" dt="2021-04-01T09:44:10.635" v="84" actId="26606"/>
          <ac:spMkLst>
            <pc:docMk/>
            <pc:sldMk cId="621070391" sldId="368"/>
            <ac:spMk id="2" creationId="{A323287E-50BD-4C44-8C62-008A3D86AE98}"/>
          </ac:spMkLst>
        </pc:spChg>
        <pc:spChg chg="del">
          <ac:chgData name="Urieth Attard" userId="75441522-1268-482d-b74b-a084f810ee66" providerId="ADAL" clId="{651B2D27-5267-4F4C-A71E-BA2AA8892F20}" dt="2021-03-31T07:11:00.788" v="36"/>
          <ac:spMkLst>
            <pc:docMk/>
            <pc:sldMk cId="621070391" sldId="368"/>
            <ac:spMk id="3" creationId="{62228CDB-59F6-4DC0-8D8E-3F62C2CAD3DC}"/>
          </ac:spMkLst>
        </pc:spChg>
        <pc:spChg chg="add del mod">
          <ac:chgData name="Urieth Attard" userId="75441522-1268-482d-b74b-a084f810ee66" providerId="ADAL" clId="{651B2D27-5267-4F4C-A71E-BA2AA8892F20}" dt="2021-04-05T11:55:23.294" v="856" actId="478"/>
          <ac:spMkLst>
            <pc:docMk/>
            <pc:sldMk cId="621070391" sldId="368"/>
            <ac:spMk id="13" creationId="{8DB35331-F6E8-470A-9DF0-BC5BBE408E6B}"/>
          </ac:spMkLst>
        </pc:spChg>
        <pc:spChg chg="add del">
          <ac:chgData name="Urieth Attard" userId="75441522-1268-482d-b74b-a084f810ee66" providerId="ADAL" clId="{651B2D27-5267-4F4C-A71E-BA2AA8892F20}" dt="2021-04-01T09:44:10.635" v="84" actId="26606"/>
          <ac:spMkLst>
            <pc:docMk/>
            <pc:sldMk cId="621070391" sldId="368"/>
            <ac:spMk id="16" creationId="{69D184B2-2226-4E31-BCCB-444330767440}"/>
          </ac:spMkLst>
        </pc:spChg>
        <pc:spChg chg="add del">
          <ac:chgData name="Urieth Attard" userId="75441522-1268-482d-b74b-a084f810ee66" providerId="ADAL" clId="{651B2D27-5267-4F4C-A71E-BA2AA8892F20}" dt="2021-04-01T09:44:10.635" v="84" actId="26606"/>
          <ac:spMkLst>
            <pc:docMk/>
            <pc:sldMk cId="621070391" sldId="368"/>
            <ac:spMk id="18" creationId="{1AC4D4E3-486A-464A-8EC8-D44881097267}"/>
          </ac:spMkLst>
        </pc:spChg>
        <pc:spChg chg="add del">
          <ac:chgData name="Urieth Attard" userId="75441522-1268-482d-b74b-a084f810ee66" providerId="ADAL" clId="{651B2D27-5267-4F4C-A71E-BA2AA8892F20}" dt="2021-04-01T09:44:10.635" v="84" actId="26606"/>
          <ac:spMkLst>
            <pc:docMk/>
            <pc:sldMk cId="621070391" sldId="368"/>
            <ac:spMk id="20" creationId="{864DE13E-58EB-4475-B79C-0D4FC651239B}"/>
          </ac:spMkLst>
        </pc:spChg>
        <pc:spChg chg="add del">
          <ac:chgData name="Urieth Attard" userId="75441522-1268-482d-b74b-a084f810ee66" providerId="ADAL" clId="{651B2D27-5267-4F4C-A71E-BA2AA8892F20}" dt="2021-04-01T09:44:04.482" v="73" actId="26606"/>
          <ac:spMkLst>
            <pc:docMk/>
            <pc:sldMk cId="621070391" sldId="368"/>
            <ac:spMk id="25" creationId="{DA2E7C1E-2B5A-4BBA-AE51-1CD8C19309D7}"/>
          </ac:spMkLst>
        </pc:spChg>
        <pc:spChg chg="add del">
          <ac:chgData name="Urieth Attard" userId="75441522-1268-482d-b74b-a084f810ee66" providerId="ADAL" clId="{651B2D27-5267-4F4C-A71E-BA2AA8892F20}" dt="2021-04-01T09:44:04.482" v="73" actId="26606"/>
          <ac:spMkLst>
            <pc:docMk/>
            <pc:sldMk cId="621070391" sldId="368"/>
            <ac:spMk id="27" creationId="{43DF76B1-5174-4FAF-9D19-FFEE98426836}"/>
          </ac:spMkLst>
        </pc:spChg>
        <pc:picChg chg="add mod">
          <ac:chgData name="Urieth Attard" userId="75441522-1268-482d-b74b-a084f810ee66" providerId="ADAL" clId="{651B2D27-5267-4F4C-A71E-BA2AA8892F20}" dt="2021-04-05T11:52:55.718" v="845" actId="1076"/>
          <ac:picMkLst>
            <pc:docMk/>
            <pc:sldMk cId="621070391" sldId="368"/>
            <ac:picMk id="4" creationId="{FE60A6F7-AFE5-49EB-9E89-5DEB07B2564A}"/>
          </ac:picMkLst>
        </pc:picChg>
        <pc:picChg chg="add mod ord">
          <ac:chgData name="Urieth Attard" userId="75441522-1268-482d-b74b-a084f810ee66" providerId="ADAL" clId="{651B2D27-5267-4F4C-A71E-BA2AA8892F20}" dt="2021-04-01T09:47:11.272" v="154" actId="1076"/>
          <ac:picMkLst>
            <pc:docMk/>
            <pc:sldMk cId="621070391" sldId="368"/>
            <ac:picMk id="5" creationId="{8324A4FB-BCEC-467E-BAD1-D9C2D5642441}"/>
          </ac:picMkLst>
        </pc:picChg>
        <pc:picChg chg="add mod ord">
          <ac:chgData name="Urieth Attard" userId="75441522-1268-482d-b74b-a084f810ee66" providerId="ADAL" clId="{651B2D27-5267-4F4C-A71E-BA2AA8892F20}" dt="2021-04-01T09:47:12.338" v="155" actId="1076"/>
          <ac:picMkLst>
            <pc:docMk/>
            <pc:sldMk cId="621070391" sldId="368"/>
            <ac:picMk id="6" creationId="{AECB2DA8-A19D-4B82-A85A-B39A5498E738}"/>
          </ac:picMkLst>
        </pc:picChg>
        <pc:picChg chg="add mod ord">
          <ac:chgData name="Urieth Attard" userId="75441522-1268-482d-b74b-a084f810ee66" providerId="ADAL" clId="{651B2D27-5267-4F4C-A71E-BA2AA8892F20}" dt="2021-04-05T11:56:59.879" v="885" actId="1076"/>
          <ac:picMkLst>
            <pc:docMk/>
            <pc:sldMk cId="621070391" sldId="368"/>
            <ac:picMk id="7" creationId="{0834855F-D3B0-49BC-87FF-0403DEA8FDEF}"/>
          </ac:picMkLst>
        </pc:picChg>
        <pc:picChg chg="add mod ord">
          <ac:chgData name="Urieth Attard" userId="75441522-1268-482d-b74b-a084f810ee66" providerId="ADAL" clId="{651B2D27-5267-4F4C-A71E-BA2AA8892F20}" dt="2021-04-01T09:47:25.145" v="162" actId="1076"/>
          <ac:picMkLst>
            <pc:docMk/>
            <pc:sldMk cId="621070391" sldId="368"/>
            <ac:picMk id="8" creationId="{4761FE86-0CB9-409B-BE83-0BFCB66B34E6}"/>
          </ac:picMkLst>
        </pc:picChg>
        <pc:picChg chg="add mod ord">
          <ac:chgData name="Urieth Attard" userId="75441522-1268-482d-b74b-a084f810ee66" providerId="ADAL" clId="{651B2D27-5267-4F4C-A71E-BA2AA8892F20}" dt="2021-04-01T09:47:27.181" v="163" actId="1076"/>
          <ac:picMkLst>
            <pc:docMk/>
            <pc:sldMk cId="621070391" sldId="368"/>
            <ac:picMk id="9" creationId="{3B4A11E6-A67A-46DD-B584-F80F42A58B45}"/>
          </ac:picMkLst>
        </pc:picChg>
        <pc:picChg chg="add mod">
          <ac:chgData name="Urieth Attard" userId="75441522-1268-482d-b74b-a084f810ee66" providerId="ADAL" clId="{651B2D27-5267-4F4C-A71E-BA2AA8892F20}" dt="2021-04-05T11:57:23.406" v="897" actId="1076"/>
          <ac:picMkLst>
            <pc:docMk/>
            <pc:sldMk cId="621070391" sldId="368"/>
            <ac:picMk id="10" creationId="{5CFF9C90-92E8-44ED-B3F0-513DB8BFD0C1}"/>
          </ac:picMkLst>
        </pc:picChg>
        <pc:picChg chg="add mod">
          <ac:chgData name="Urieth Attard" userId="75441522-1268-482d-b74b-a084f810ee66" providerId="ADAL" clId="{651B2D27-5267-4F4C-A71E-BA2AA8892F20}" dt="2021-04-01T09:47:30.590" v="165" actId="1076"/>
          <ac:picMkLst>
            <pc:docMk/>
            <pc:sldMk cId="621070391" sldId="368"/>
            <ac:picMk id="11" creationId="{0AF3F629-7D82-4432-9E22-675BFF22CA89}"/>
          </ac:picMkLst>
        </pc:picChg>
        <pc:picChg chg="add del">
          <ac:chgData name="Urieth Attard" userId="75441522-1268-482d-b74b-a084f810ee66" providerId="ADAL" clId="{651B2D27-5267-4F4C-A71E-BA2AA8892F20}" dt="2021-04-05T11:56:28.046" v="870" actId="478"/>
          <ac:picMkLst>
            <pc:docMk/>
            <pc:sldMk cId="621070391" sldId="368"/>
            <ac:picMk id="18" creationId="{BDF913D9-ED20-435E-817F-73373AD59E64}"/>
          </ac:picMkLst>
        </pc:picChg>
        <pc:picChg chg="add mod">
          <ac:chgData name="Urieth Attard" userId="75441522-1268-482d-b74b-a084f810ee66" providerId="ADAL" clId="{651B2D27-5267-4F4C-A71E-BA2AA8892F20}" dt="2021-04-05T11:56:35.101" v="873" actId="688"/>
          <ac:picMkLst>
            <pc:docMk/>
            <pc:sldMk cId="621070391" sldId="368"/>
            <ac:picMk id="19" creationId="{669760DE-346D-4C5C-85D8-0F38B703BD2E}"/>
          </ac:picMkLst>
        </pc:picChg>
        <pc:picChg chg="add mod">
          <ac:chgData name="Urieth Attard" userId="75441522-1268-482d-b74b-a084f810ee66" providerId="ADAL" clId="{651B2D27-5267-4F4C-A71E-BA2AA8892F20}" dt="2021-04-05T11:56:46.353" v="878" actId="1076"/>
          <ac:picMkLst>
            <pc:docMk/>
            <pc:sldMk cId="621070391" sldId="368"/>
            <ac:picMk id="20" creationId="{AD05B7FB-163D-4B74-8747-FCD1DED0A7FE}"/>
          </ac:picMkLst>
        </pc:picChg>
        <pc:picChg chg="add mod">
          <ac:chgData name="Urieth Attard" userId="75441522-1268-482d-b74b-a084f810ee66" providerId="ADAL" clId="{651B2D27-5267-4F4C-A71E-BA2AA8892F20}" dt="2021-04-05T11:56:57.728" v="884" actId="1076"/>
          <ac:picMkLst>
            <pc:docMk/>
            <pc:sldMk cId="621070391" sldId="368"/>
            <ac:picMk id="21" creationId="{748E8EB8-2A3A-4731-AFE4-6D94C128E6CA}"/>
          </ac:picMkLst>
        </pc:picChg>
        <pc:picChg chg="add mod">
          <ac:chgData name="Urieth Attard" userId="75441522-1268-482d-b74b-a084f810ee66" providerId="ADAL" clId="{651B2D27-5267-4F4C-A71E-BA2AA8892F20}" dt="2021-04-05T11:57:08.804" v="889" actId="1076"/>
          <ac:picMkLst>
            <pc:docMk/>
            <pc:sldMk cId="621070391" sldId="368"/>
            <ac:picMk id="22" creationId="{0131B642-4ADA-46D2-A6BF-457F98A079A7}"/>
          </ac:picMkLst>
        </pc:picChg>
        <pc:picChg chg="add mod">
          <ac:chgData name="Urieth Attard" userId="75441522-1268-482d-b74b-a084f810ee66" providerId="ADAL" clId="{651B2D27-5267-4F4C-A71E-BA2AA8892F20}" dt="2021-04-05T11:57:21.933" v="896" actId="1076"/>
          <ac:picMkLst>
            <pc:docMk/>
            <pc:sldMk cId="621070391" sldId="368"/>
            <ac:picMk id="23" creationId="{E5D6EA02-F0C5-4095-ACC8-715CBA37A9F7}"/>
          </ac:picMkLst>
        </pc:picChg>
        <pc:picChg chg="add mod">
          <ac:chgData name="Urieth Attard" userId="75441522-1268-482d-b74b-a084f810ee66" providerId="ADAL" clId="{651B2D27-5267-4F4C-A71E-BA2AA8892F20}" dt="2021-04-05T11:57:30.240" v="900" actId="1076"/>
          <ac:picMkLst>
            <pc:docMk/>
            <pc:sldMk cId="621070391" sldId="368"/>
            <ac:picMk id="24" creationId="{C79597AA-89FE-428D-B7EF-EA2C7FF74125}"/>
          </ac:picMkLst>
        </pc:picChg>
        <pc:picChg chg="add del mod">
          <ac:chgData name="Urieth Attard" userId="75441522-1268-482d-b74b-a084f810ee66" providerId="ADAL" clId="{651B2D27-5267-4F4C-A71E-BA2AA8892F20}" dt="2021-04-05T11:54:37.210" v="852" actId="478"/>
          <ac:picMkLst>
            <pc:docMk/>
            <pc:sldMk cId="621070391" sldId="368"/>
            <ac:picMk id="1026" creationId="{DD63F78E-129B-4BD1-9D8B-61F1871BA535}"/>
          </ac:picMkLst>
        </pc:picChg>
        <pc:picChg chg="add mod">
          <ac:chgData name="Urieth Attard" userId="75441522-1268-482d-b74b-a084f810ee66" providerId="ADAL" clId="{651B2D27-5267-4F4C-A71E-BA2AA8892F20}" dt="2021-04-05T11:56:22.042" v="868" actId="688"/>
          <ac:picMkLst>
            <pc:docMk/>
            <pc:sldMk cId="621070391" sldId="368"/>
            <ac:picMk id="1028" creationId="{0A895669-9EC5-4849-BD7F-365C41E46457}"/>
          </ac:picMkLst>
        </pc:picChg>
        <pc:cxnChg chg="add del mod">
          <ac:chgData name="Urieth Attard" userId="75441522-1268-482d-b74b-a084f810ee66" providerId="ADAL" clId="{651B2D27-5267-4F4C-A71E-BA2AA8892F20}" dt="2021-04-05T11:53:18.915" v="849" actId="478"/>
          <ac:cxnSpMkLst>
            <pc:docMk/>
            <pc:sldMk cId="621070391" sldId="368"/>
            <ac:cxnSpMk id="12" creationId="{EB33F0FF-7783-47AE-9FEE-45AEF7148D99}"/>
          </ac:cxnSpMkLst>
        </pc:cxnChg>
        <pc:cxnChg chg="add del">
          <ac:chgData name="Urieth Attard" userId="75441522-1268-482d-b74b-a084f810ee66" providerId="ADAL" clId="{651B2D27-5267-4F4C-A71E-BA2AA8892F20}" dt="2021-04-05T11:55:40.068" v="858" actId="478"/>
          <ac:cxnSpMkLst>
            <pc:docMk/>
            <pc:sldMk cId="621070391" sldId="368"/>
            <ac:cxnSpMk id="15" creationId="{35E2C63B-DECE-41F1-8DA6-00422562692D}"/>
          </ac:cxnSpMkLst>
        </pc:cxnChg>
      </pc:sldChg>
      <pc:sldChg chg="addSp delSp modSp new add modAnim modNotesTx">
        <pc:chgData name="Urieth Attard" userId="75441522-1268-482d-b74b-a084f810ee66" providerId="ADAL" clId="{651B2D27-5267-4F4C-A71E-BA2AA8892F20}" dt="2021-04-10T19:30:31.162" v="1152" actId="6549"/>
        <pc:sldMkLst>
          <pc:docMk/>
          <pc:sldMk cId="1143557865" sldId="369"/>
        </pc:sldMkLst>
        <pc:spChg chg="del">
          <ac:chgData name="Urieth Attard" userId="75441522-1268-482d-b74b-a084f810ee66" providerId="ADAL" clId="{651B2D27-5267-4F4C-A71E-BA2AA8892F20}" dt="2021-04-01T09:48:27.274" v="170" actId="478"/>
          <ac:spMkLst>
            <pc:docMk/>
            <pc:sldMk cId="1143557865" sldId="369"/>
            <ac:spMk id="2" creationId="{7243D574-4FAB-4AE0-8EDF-7CF383634F03}"/>
          </ac:spMkLst>
        </pc:spChg>
        <pc:spChg chg="del">
          <ac:chgData name="Urieth Attard" userId="75441522-1268-482d-b74b-a084f810ee66" providerId="ADAL" clId="{651B2D27-5267-4F4C-A71E-BA2AA8892F20}" dt="2021-04-01T09:48:25.169" v="169" actId="478"/>
          <ac:spMkLst>
            <pc:docMk/>
            <pc:sldMk cId="1143557865" sldId="369"/>
            <ac:spMk id="3" creationId="{DB877360-77B7-40B4-B8AD-C85B3D50E442}"/>
          </ac:spMkLst>
        </pc:spChg>
        <pc:spChg chg="add mod">
          <ac:chgData name="Urieth Attard" userId="75441522-1268-482d-b74b-a084f810ee66" providerId="ADAL" clId="{651B2D27-5267-4F4C-A71E-BA2AA8892F20}" dt="2021-04-01T09:51:39.658" v="193" actId="1076"/>
          <ac:spMkLst>
            <pc:docMk/>
            <pc:sldMk cId="1143557865" sldId="369"/>
            <ac:spMk id="5" creationId="{DCB2C2C2-2C08-4702-9865-0C489AE67CFD}"/>
          </ac:spMkLst>
        </pc:spChg>
        <pc:spChg chg="add mod">
          <ac:chgData name="Urieth Attard" userId="75441522-1268-482d-b74b-a084f810ee66" providerId="ADAL" clId="{651B2D27-5267-4F4C-A71E-BA2AA8892F20}" dt="2021-04-01T09:51:50.690" v="214" actId="14100"/>
          <ac:spMkLst>
            <pc:docMk/>
            <pc:sldMk cId="1143557865" sldId="369"/>
            <ac:spMk id="12" creationId="{83B47F77-1929-4967-A902-0E731451F2F5}"/>
          </ac:spMkLst>
        </pc:spChg>
        <pc:spChg chg="add mod">
          <ac:chgData name="Urieth Attard" userId="75441522-1268-482d-b74b-a084f810ee66" providerId="ADAL" clId="{651B2D27-5267-4F4C-A71E-BA2AA8892F20}" dt="2021-04-01T09:52:29.561" v="256" actId="14100"/>
          <ac:spMkLst>
            <pc:docMk/>
            <pc:sldMk cId="1143557865" sldId="369"/>
            <ac:spMk id="15" creationId="{53EE2807-4366-45D4-8623-6C9FDEECCE8E}"/>
          </ac:spMkLst>
        </pc:spChg>
        <pc:spChg chg="add mod">
          <ac:chgData name="Urieth Attard" userId="75441522-1268-482d-b74b-a084f810ee66" providerId="ADAL" clId="{651B2D27-5267-4F4C-A71E-BA2AA8892F20}" dt="2021-04-01T09:53:11.976" v="289" actId="20577"/>
          <ac:spMkLst>
            <pc:docMk/>
            <pc:sldMk cId="1143557865" sldId="369"/>
            <ac:spMk id="18" creationId="{2A941FA1-BBA9-42EC-ADF2-6E063B02C8B0}"/>
          </ac:spMkLst>
        </pc:spChg>
        <pc:picChg chg="add mod">
          <ac:chgData name="Urieth Attard" userId="75441522-1268-482d-b74b-a084f810ee66" providerId="ADAL" clId="{651B2D27-5267-4F4C-A71E-BA2AA8892F20}" dt="2021-04-01T09:49:26.867" v="176" actId="1440"/>
          <ac:picMkLst>
            <pc:docMk/>
            <pc:sldMk cId="1143557865" sldId="369"/>
            <ac:picMk id="4" creationId="{CE32EE03-B0C7-42D0-AB19-B7CCC6445BB4}"/>
          </ac:picMkLst>
        </pc:picChg>
        <pc:cxnChg chg="add mod">
          <ac:chgData name="Urieth Attard" userId="75441522-1268-482d-b74b-a084f810ee66" providerId="ADAL" clId="{651B2D27-5267-4F4C-A71E-BA2AA8892F20}" dt="2021-04-01T09:51:05.236" v="186" actId="1076"/>
          <ac:cxnSpMkLst>
            <pc:docMk/>
            <pc:sldMk cId="1143557865" sldId="369"/>
            <ac:cxnSpMk id="6" creationId="{1677ACB9-6DB0-46F0-83F9-F427FCEC7B65}"/>
          </ac:cxnSpMkLst>
        </pc:cxnChg>
        <pc:cxnChg chg="add mod">
          <ac:chgData name="Urieth Attard" userId="75441522-1268-482d-b74b-a084f810ee66" providerId="ADAL" clId="{651B2D27-5267-4F4C-A71E-BA2AA8892F20}" dt="2021-04-01T09:51:57.762" v="217" actId="14100"/>
          <ac:cxnSpMkLst>
            <pc:docMk/>
            <pc:sldMk cId="1143557865" sldId="369"/>
            <ac:cxnSpMk id="13" creationId="{B5D02440-CEA8-4D2B-8877-D8F779FD94A3}"/>
          </ac:cxnSpMkLst>
        </pc:cxnChg>
        <pc:cxnChg chg="add mod">
          <ac:chgData name="Urieth Attard" userId="75441522-1268-482d-b74b-a084f810ee66" providerId="ADAL" clId="{651B2D27-5267-4F4C-A71E-BA2AA8892F20}" dt="2021-04-01T09:52:36.263" v="259" actId="14100"/>
          <ac:cxnSpMkLst>
            <pc:docMk/>
            <pc:sldMk cId="1143557865" sldId="369"/>
            <ac:cxnSpMk id="16" creationId="{4CB3B609-3353-4A3E-8C04-D6DAF5502ED7}"/>
          </ac:cxnSpMkLst>
        </pc:cxnChg>
        <pc:cxnChg chg="add mod">
          <ac:chgData name="Urieth Attard" userId="75441522-1268-482d-b74b-a084f810ee66" providerId="ADAL" clId="{651B2D27-5267-4F4C-A71E-BA2AA8892F20}" dt="2021-04-01T09:53:07.965" v="280" actId="14100"/>
          <ac:cxnSpMkLst>
            <pc:docMk/>
            <pc:sldMk cId="1143557865" sldId="369"/>
            <ac:cxnSpMk id="19" creationId="{19D3F7E6-9AC2-460B-AB63-B150CE2155AC}"/>
          </ac:cxnSpMkLst>
        </pc:cxnChg>
      </pc:sldChg>
      <pc:sldChg chg="addSp delSp modSp add ord delCm modNotesTx">
        <pc:chgData name="Urieth Attard" userId="75441522-1268-482d-b74b-a084f810ee66" providerId="ADAL" clId="{651B2D27-5267-4F4C-A71E-BA2AA8892F20}" dt="2021-04-10T19:40:38.258" v="1244" actId="6549"/>
        <pc:sldMkLst>
          <pc:docMk/>
          <pc:sldMk cId="1179729943" sldId="372"/>
        </pc:sldMkLst>
        <pc:picChg chg="add mod">
          <ac:chgData name="Urieth Attard" userId="75441522-1268-482d-b74b-a084f810ee66" providerId="ADAL" clId="{651B2D27-5267-4F4C-A71E-BA2AA8892F20}" dt="2021-04-02T19:14:33.935" v="784" actId="1076"/>
          <ac:picMkLst>
            <pc:docMk/>
            <pc:sldMk cId="1179729943" sldId="372"/>
            <ac:picMk id="5" creationId="{7778CF0A-14DC-4328-B40F-B959202AAE9D}"/>
          </ac:picMkLst>
        </pc:picChg>
        <pc:picChg chg="del">
          <ac:chgData name="Urieth Attard" userId="75441522-1268-482d-b74b-a084f810ee66" providerId="ADAL" clId="{651B2D27-5267-4F4C-A71E-BA2AA8892F20}" dt="2021-04-02T19:13:04.703" v="767" actId="478"/>
          <ac:picMkLst>
            <pc:docMk/>
            <pc:sldMk cId="1179729943" sldId="372"/>
            <ac:picMk id="1026" creationId="{0AE99676-09A2-45E2-B842-BA1AEE0CA3B5}"/>
          </ac:picMkLst>
        </pc:picChg>
      </pc:sldChg>
      <pc:sldChg chg="addSp delSp modSp add ord addCm delCm modNotesTx">
        <pc:chgData name="Urieth Attard" userId="75441522-1268-482d-b74b-a084f810ee66" providerId="ADAL" clId="{651B2D27-5267-4F4C-A71E-BA2AA8892F20}" dt="2021-04-10T19:39:55.565" v="1160" actId="6549"/>
        <pc:sldMkLst>
          <pc:docMk/>
          <pc:sldMk cId="1820338785" sldId="373"/>
        </pc:sldMkLst>
        <pc:picChg chg="del">
          <ac:chgData name="Urieth Attard" userId="75441522-1268-482d-b74b-a084f810ee66" providerId="ADAL" clId="{651B2D27-5267-4F4C-A71E-BA2AA8892F20}" dt="2021-04-02T19:13:29.954" v="773" actId="478"/>
          <ac:picMkLst>
            <pc:docMk/>
            <pc:sldMk cId="1820338785" sldId="373"/>
            <ac:picMk id="5" creationId="{7778CF0A-14DC-4328-B40F-B959202AAE9D}"/>
          </ac:picMkLst>
        </pc:picChg>
        <pc:picChg chg="add mod">
          <ac:chgData name="Urieth Attard" userId="75441522-1268-482d-b74b-a084f810ee66" providerId="ADAL" clId="{651B2D27-5267-4F4C-A71E-BA2AA8892F20}" dt="2021-04-02T19:14:18.455" v="779" actId="1076"/>
          <ac:picMkLst>
            <pc:docMk/>
            <pc:sldMk cId="1820338785" sldId="373"/>
            <ac:picMk id="6" creationId="{FDC0F92B-7A5E-45EF-BABE-93755A6EBEE7}"/>
          </ac:picMkLst>
        </pc:picChg>
      </pc:sldChg>
      <pc:sldChg chg="addSp modSp add">
        <pc:chgData name="Urieth Attard" userId="75441522-1268-482d-b74b-a084f810ee66" providerId="ADAL" clId="{651B2D27-5267-4F4C-A71E-BA2AA8892F20}" dt="2021-04-08T09:00:55.467" v="1099" actId="1076"/>
        <pc:sldMkLst>
          <pc:docMk/>
          <pc:sldMk cId="693293560" sldId="374"/>
        </pc:sldMkLst>
        <pc:spChg chg="mod">
          <ac:chgData name="Urieth Attard" userId="75441522-1268-482d-b74b-a084f810ee66" providerId="ADAL" clId="{651B2D27-5267-4F4C-A71E-BA2AA8892F20}" dt="2021-04-08T09:00:55.467" v="1099" actId="1076"/>
          <ac:spMkLst>
            <pc:docMk/>
            <pc:sldMk cId="693293560" sldId="374"/>
            <ac:spMk id="4" creationId="{C44AA4FD-2824-455B-99C8-B23A31C34BB8}"/>
          </ac:spMkLst>
        </pc:spChg>
        <pc:picChg chg="add mod">
          <ac:chgData name="Urieth Attard" userId="75441522-1268-482d-b74b-a084f810ee66" providerId="ADAL" clId="{651B2D27-5267-4F4C-A71E-BA2AA8892F20}" dt="2021-04-08T09:00:52.998" v="1098" actId="1076"/>
          <ac:picMkLst>
            <pc:docMk/>
            <pc:sldMk cId="693293560" sldId="374"/>
            <ac:picMk id="2050" creationId="{7020E54A-608A-4A0B-8816-2EF758D8A3BD}"/>
          </ac:picMkLst>
        </pc:picChg>
      </pc:sldChg>
      <pc:sldChg chg="addSp modSp add">
        <pc:chgData name="Urieth Attard" userId="75441522-1268-482d-b74b-a084f810ee66" providerId="ADAL" clId="{651B2D27-5267-4F4C-A71E-BA2AA8892F20}" dt="2021-04-08T09:02:27.718" v="1111" actId="1076"/>
        <pc:sldMkLst>
          <pc:docMk/>
          <pc:sldMk cId="3092481244" sldId="375"/>
        </pc:sldMkLst>
        <pc:spChg chg="mod">
          <ac:chgData name="Urieth Attard" userId="75441522-1268-482d-b74b-a084f810ee66" providerId="ADAL" clId="{651B2D27-5267-4F4C-A71E-BA2AA8892F20}" dt="2021-04-08T09:02:20.239" v="1108" actId="1076"/>
          <ac:spMkLst>
            <pc:docMk/>
            <pc:sldMk cId="3092481244" sldId="375"/>
            <ac:spMk id="3" creationId="{01FE45AD-FDFE-4B9B-8790-55092521EFAC}"/>
          </ac:spMkLst>
        </pc:spChg>
        <pc:spChg chg="mod">
          <ac:chgData name="Urieth Attard" userId="75441522-1268-482d-b74b-a084f810ee66" providerId="ADAL" clId="{651B2D27-5267-4F4C-A71E-BA2AA8892F20}" dt="2021-04-08T09:02:26.161" v="1110" actId="1076"/>
          <ac:spMkLst>
            <pc:docMk/>
            <pc:sldMk cId="3092481244" sldId="375"/>
            <ac:spMk id="4" creationId="{C44AA4FD-2824-455B-99C8-B23A31C34BB8}"/>
          </ac:spMkLst>
        </pc:spChg>
        <pc:picChg chg="add mod">
          <ac:chgData name="Urieth Attard" userId="75441522-1268-482d-b74b-a084f810ee66" providerId="ADAL" clId="{651B2D27-5267-4F4C-A71E-BA2AA8892F20}" dt="2021-04-08T09:02:27.718" v="1111" actId="1076"/>
          <ac:picMkLst>
            <pc:docMk/>
            <pc:sldMk cId="3092481244" sldId="375"/>
            <ac:picMk id="3074" creationId="{D0884C68-BDD6-4745-A474-419E65D9D24E}"/>
          </ac:picMkLst>
        </pc:picChg>
      </pc:sldChg>
      <pc:sldChg chg="addSp modSp add">
        <pc:chgData name="Urieth Attard" userId="75441522-1268-482d-b74b-a084f810ee66" providerId="ADAL" clId="{651B2D27-5267-4F4C-A71E-BA2AA8892F20}" dt="2021-04-08T09:03:04.432" v="1118" actId="1440"/>
        <pc:sldMkLst>
          <pc:docMk/>
          <pc:sldMk cId="2932356412" sldId="376"/>
        </pc:sldMkLst>
        <pc:spChg chg="mod">
          <ac:chgData name="Urieth Attard" userId="75441522-1268-482d-b74b-a084f810ee66" providerId="ADAL" clId="{651B2D27-5267-4F4C-A71E-BA2AA8892F20}" dt="2021-04-08T09:02:49.677" v="1112" actId="1076"/>
          <ac:spMkLst>
            <pc:docMk/>
            <pc:sldMk cId="2932356412" sldId="376"/>
            <ac:spMk id="4" creationId="{C44AA4FD-2824-455B-99C8-B23A31C34BB8}"/>
          </ac:spMkLst>
        </pc:spChg>
        <pc:picChg chg="add mod">
          <ac:chgData name="Urieth Attard" userId="75441522-1268-482d-b74b-a084f810ee66" providerId="ADAL" clId="{651B2D27-5267-4F4C-A71E-BA2AA8892F20}" dt="2021-04-08T09:03:04.432" v="1118" actId="1440"/>
          <ac:picMkLst>
            <pc:docMk/>
            <pc:sldMk cId="2932356412" sldId="376"/>
            <ac:picMk id="4098" creationId="{8F39801E-D77F-4255-90F6-31F940708643}"/>
          </ac:picMkLst>
        </pc:picChg>
      </pc:sldChg>
      <pc:sldChg chg="addSp delSp modSp add modNotesTx">
        <pc:chgData name="Urieth Attard" userId="75441522-1268-482d-b74b-a084f810ee66" providerId="ADAL" clId="{651B2D27-5267-4F4C-A71E-BA2AA8892F20}" dt="2021-04-10T19:34:23.373" v="1154" actId="6549"/>
        <pc:sldMkLst>
          <pc:docMk/>
          <pc:sldMk cId="2463060587" sldId="377"/>
        </pc:sldMkLst>
        <pc:spChg chg="ord">
          <ac:chgData name="Urieth Attard" userId="75441522-1268-482d-b74b-a084f810ee66" providerId="ADAL" clId="{651B2D27-5267-4F4C-A71E-BA2AA8892F20}" dt="2021-04-08T09:04:33.555" v="1129" actId="167"/>
          <ac:spMkLst>
            <pc:docMk/>
            <pc:sldMk cId="2463060587" sldId="377"/>
            <ac:spMk id="2" creationId="{DF871BFD-13D3-410D-AAEE-523F5F580F30}"/>
          </ac:spMkLst>
        </pc:spChg>
        <pc:spChg chg="del">
          <ac:chgData name="Urieth Attard" userId="75441522-1268-482d-b74b-a084f810ee66" providerId="ADAL" clId="{651B2D27-5267-4F4C-A71E-BA2AA8892F20}" dt="2021-04-08T09:03:45.544" v="1121" actId="478"/>
          <ac:spMkLst>
            <pc:docMk/>
            <pc:sldMk cId="2463060587" sldId="377"/>
            <ac:spMk id="3" creationId="{01FE45AD-FDFE-4B9B-8790-55092521EFAC}"/>
          </ac:spMkLst>
        </pc:spChg>
        <pc:spChg chg="mod">
          <ac:chgData name="Urieth Attard" userId="75441522-1268-482d-b74b-a084f810ee66" providerId="ADAL" clId="{651B2D27-5267-4F4C-A71E-BA2AA8892F20}" dt="2021-04-08T09:03:38.270" v="1119" actId="1076"/>
          <ac:spMkLst>
            <pc:docMk/>
            <pc:sldMk cId="2463060587" sldId="377"/>
            <ac:spMk id="4" creationId="{C44AA4FD-2824-455B-99C8-B23A31C34BB8}"/>
          </ac:spMkLst>
        </pc:spChg>
        <pc:spChg chg="add ord">
          <ac:chgData name="Urieth Attard" userId="75441522-1268-482d-b74b-a084f810ee66" providerId="ADAL" clId="{651B2D27-5267-4F4C-A71E-BA2AA8892F20}" dt="2021-04-08T09:04:28.999" v="1128" actId="167"/>
          <ac:spMkLst>
            <pc:docMk/>
            <pc:sldMk cId="2463060587" sldId="377"/>
            <ac:spMk id="8" creationId="{17577BB6-0787-4F03-8789-8D2D99753B98}"/>
          </ac:spMkLst>
        </pc:spChg>
        <pc:picChg chg="add del">
          <ac:chgData name="Urieth Attard" userId="75441522-1268-482d-b74b-a084f810ee66" providerId="ADAL" clId="{651B2D27-5267-4F4C-A71E-BA2AA8892F20}" dt="2021-04-08T09:03:45.544" v="1121" actId="478"/>
          <ac:picMkLst>
            <pc:docMk/>
            <pc:sldMk cId="2463060587" sldId="377"/>
            <ac:picMk id="5122" creationId="{975448B0-C5F0-4BD0-B5AA-D9F8BB93BA4C}"/>
          </ac:picMkLst>
        </pc:picChg>
        <pc:picChg chg="add mod">
          <ac:chgData name="Urieth Attard" userId="75441522-1268-482d-b74b-a084f810ee66" providerId="ADAL" clId="{651B2D27-5267-4F4C-A71E-BA2AA8892F20}" dt="2021-04-08T09:04:37.178" v="1131" actId="1076"/>
          <ac:picMkLst>
            <pc:docMk/>
            <pc:sldMk cId="2463060587" sldId="377"/>
            <ac:picMk id="5124" creationId="{B22E9FEB-2396-4F73-B41A-D4E985E4A70C}"/>
          </ac:picMkLst>
        </pc:picChg>
        <pc:picChg chg="add del">
          <ac:chgData name="Urieth Attard" userId="75441522-1268-482d-b74b-a084f810ee66" providerId="ADAL" clId="{651B2D27-5267-4F4C-A71E-BA2AA8892F20}" dt="2021-04-08T09:04:20.959" v="1126" actId="478"/>
          <ac:picMkLst>
            <pc:docMk/>
            <pc:sldMk cId="2463060587" sldId="377"/>
            <ac:picMk id="5126" creationId="{EE0AF754-7E92-4BB8-99B6-81511D4ED10D}"/>
          </ac:picMkLst>
        </pc:picChg>
      </pc:sldChg>
      <pc:sldChg chg="addSp modSp add modNotesTx">
        <pc:chgData name="Urieth Attard" userId="75441522-1268-482d-b74b-a084f810ee66" providerId="ADAL" clId="{651B2D27-5267-4F4C-A71E-BA2AA8892F20}" dt="2021-04-10T19:34:28.184" v="1155" actId="6549"/>
        <pc:sldMkLst>
          <pc:docMk/>
          <pc:sldMk cId="2975580091" sldId="378"/>
        </pc:sldMkLst>
        <pc:spChg chg="mod">
          <ac:chgData name="Urieth Attard" userId="75441522-1268-482d-b74b-a084f810ee66" providerId="ADAL" clId="{651B2D27-5267-4F4C-A71E-BA2AA8892F20}" dt="2021-04-08T09:05:09.174" v="1133" actId="688"/>
          <ac:spMkLst>
            <pc:docMk/>
            <pc:sldMk cId="2975580091" sldId="378"/>
            <ac:spMk id="4" creationId="{C44AA4FD-2824-455B-99C8-B23A31C34BB8}"/>
          </ac:spMkLst>
        </pc:spChg>
        <pc:picChg chg="add mod">
          <ac:chgData name="Urieth Attard" userId="75441522-1268-482d-b74b-a084f810ee66" providerId="ADAL" clId="{651B2D27-5267-4F4C-A71E-BA2AA8892F20}" dt="2021-04-08T09:05:14.524" v="1136" actId="1440"/>
          <ac:picMkLst>
            <pc:docMk/>
            <pc:sldMk cId="2975580091" sldId="378"/>
            <ac:picMk id="6146" creationId="{AA9A1ED2-C845-43B5-877D-1BD8D7A51CD4}"/>
          </ac:picMkLst>
        </pc:picChg>
      </pc:sldChg>
      <pc:sldChg chg="addSp modSp add modNotesTx">
        <pc:chgData name="Urieth Attard" userId="75441522-1268-482d-b74b-a084f810ee66" providerId="ADAL" clId="{651B2D27-5267-4F4C-A71E-BA2AA8892F20}" dt="2021-04-10T19:36:28.888" v="1156" actId="6549"/>
        <pc:sldMkLst>
          <pc:docMk/>
          <pc:sldMk cId="1626474121" sldId="379"/>
        </pc:sldMkLst>
        <pc:spChg chg="mod">
          <ac:chgData name="Urieth Attard" userId="75441522-1268-482d-b74b-a084f810ee66" providerId="ADAL" clId="{651B2D27-5267-4F4C-A71E-BA2AA8892F20}" dt="2021-04-08T09:06:54.593" v="1141" actId="1076"/>
          <ac:spMkLst>
            <pc:docMk/>
            <pc:sldMk cId="1626474121" sldId="379"/>
            <ac:spMk id="3" creationId="{01FE45AD-FDFE-4B9B-8790-55092521EFAC}"/>
          </ac:spMkLst>
        </pc:spChg>
        <pc:spChg chg="mod">
          <ac:chgData name="Urieth Attard" userId="75441522-1268-482d-b74b-a084f810ee66" providerId="ADAL" clId="{651B2D27-5267-4F4C-A71E-BA2AA8892F20}" dt="2021-04-08T09:07:07.295" v="1144" actId="1076"/>
          <ac:spMkLst>
            <pc:docMk/>
            <pc:sldMk cId="1626474121" sldId="379"/>
            <ac:spMk id="4" creationId="{C44AA4FD-2824-455B-99C8-B23A31C34BB8}"/>
          </ac:spMkLst>
        </pc:spChg>
        <pc:picChg chg="add mod">
          <ac:chgData name="Urieth Attard" userId="75441522-1268-482d-b74b-a084f810ee66" providerId="ADAL" clId="{651B2D27-5267-4F4C-A71E-BA2AA8892F20}" dt="2021-04-08T09:07:12.481" v="1146" actId="1076"/>
          <ac:picMkLst>
            <pc:docMk/>
            <pc:sldMk cId="1626474121" sldId="379"/>
            <ac:picMk id="7170" creationId="{D71E62C5-1B55-4624-BC0F-124FB973C7D9}"/>
          </ac:picMkLst>
        </pc:picChg>
      </pc:sldChg>
      <pc:sldChg chg="delSp add ord delAnim">
        <pc:chgData name="Urieth Attard" userId="75441522-1268-482d-b74b-a084f810ee66" providerId="ADAL" clId="{651B2D27-5267-4F4C-A71E-BA2AA8892F20}" dt="2021-04-05T12:24:21.457" v="1048" actId="478"/>
        <pc:sldMkLst>
          <pc:docMk/>
          <pc:sldMk cId="1506599348" sldId="380"/>
        </pc:sldMkLst>
        <pc:spChg chg="del">
          <ac:chgData name="Urieth Attard" userId="75441522-1268-482d-b74b-a084f810ee66" providerId="ADAL" clId="{651B2D27-5267-4F4C-A71E-BA2AA8892F20}" dt="2021-04-05T12:24:07.568" v="1044" actId="478"/>
          <ac:spMkLst>
            <pc:docMk/>
            <pc:sldMk cId="1506599348" sldId="380"/>
            <ac:spMk id="5" creationId="{DCB2C2C2-2C08-4702-9865-0C489AE67CFD}"/>
          </ac:spMkLst>
        </pc:spChg>
        <pc:spChg chg="del">
          <ac:chgData name="Urieth Attard" userId="75441522-1268-482d-b74b-a084f810ee66" providerId="ADAL" clId="{651B2D27-5267-4F4C-A71E-BA2AA8892F20}" dt="2021-04-05T12:24:10.221" v="1045" actId="478"/>
          <ac:spMkLst>
            <pc:docMk/>
            <pc:sldMk cId="1506599348" sldId="380"/>
            <ac:spMk id="12" creationId="{83B47F77-1929-4967-A902-0E731451F2F5}"/>
          </ac:spMkLst>
        </pc:spChg>
        <pc:spChg chg="del">
          <ac:chgData name="Urieth Attard" userId="75441522-1268-482d-b74b-a084f810ee66" providerId="ADAL" clId="{651B2D27-5267-4F4C-A71E-BA2AA8892F20}" dt="2021-04-05T12:24:13.467" v="1046" actId="478"/>
          <ac:spMkLst>
            <pc:docMk/>
            <pc:sldMk cId="1506599348" sldId="380"/>
            <ac:spMk id="15" creationId="{53EE2807-4366-45D4-8623-6C9FDEECCE8E}"/>
          </ac:spMkLst>
        </pc:spChg>
        <pc:spChg chg="del">
          <ac:chgData name="Urieth Attard" userId="75441522-1268-482d-b74b-a084f810ee66" providerId="ADAL" clId="{651B2D27-5267-4F4C-A71E-BA2AA8892F20}" dt="2021-04-05T12:24:15.472" v="1047" actId="478"/>
          <ac:spMkLst>
            <pc:docMk/>
            <pc:sldMk cId="1506599348" sldId="380"/>
            <ac:spMk id="18" creationId="{2A941FA1-BBA9-42EC-ADF2-6E063B02C8B0}"/>
          </ac:spMkLst>
        </pc:spChg>
        <pc:cxnChg chg="del">
          <ac:chgData name="Urieth Attard" userId="75441522-1268-482d-b74b-a084f810ee66" providerId="ADAL" clId="{651B2D27-5267-4F4C-A71E-BA2AA8892F20}" dt="2021-04-05T12:24:21.457" v="1048" actId="478"/>
          <ac:cxnSpMkLst>
            <pc:docMk/>
            <pc:sldMk cId="1506599348" sldId="380"/>
            <ac:cxnSpMk id="6" creationId="{1677ACB9-6DB0-46F0-83F9-F427FCEC7B65}"/>
          </ac:cxnSpMkLst>
        </pc:cxnChg>
        <pc:cxnChg chg="del">
          <ac:chgData name="Urieth Attard" userId="75441522-1268-482d-b74b-a084f810ee66" providerId="ADAL" clId="{651B2D27-5267-4F4C-A71E-BA2AA8892F20}" dt="2021-04-05T12:24:21.457" v="1048" actId="478"/>
          <ac:cxnSpMkLst>
            <pc:docMk/>
            <pc:sldMk cId="1506599348" sldId="380"/>
            <ac:cxnSpMk id="13" creationId="{B5D02440-CEA8-4D2B-8877-D8F779FD94A3}"/>
          </ac:cxnSpMkLst>
        </pc:cxnChg>
        <pc:cxnChg chg="del">
          <ac:chgData name="Urieth Attard" userId="75441522-1268-482d-b74b-a084f810ee66" providerId="ADAL" clId="{651B2D27-5267-4F4C-A71E-BA2AA8892F20}" dt="2021-04-05T12:24:21.457" v="1048" actId="478"/>
          <ac:cxnSpMkLst>
            <pc:docMk/>
            <pc:sldMk cId="1506599348" sldId="380"/>
            <ac:cxnSpMk id="16" creationId="{4CB3B609-3353-4A3E-8C04-D6DAF5502ED7}"/>
          </ac:cxnSpMkLst>
        </pc:cxnChg>
        <pc:cxnChg chg="del">
          <ac:chgData name="Urieth Attard" userId="75441522-1268-482d-b74b-a084f810ee66" providerId="ADAL" clId="{651B2D27-5267-4F4C-A71E-BA2AA8892F20}" dt="2021-04-05T12:24:21.457" v="1048" actId="478"/>
          <ac:cxnSpMkLst>
            <pc:docMk/>
            <pc:sldMk cId="1506599348" sldId="380"/>
            <ac:cxnSpMk id="19" creationId="{19D3F7E6-9AC2-460B-AB63-B150CE2155A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4A2C3-0927-43EE-BBD0-B96EC9800DA0}" type="datetimeFigureOut">
              <a:rPr lang="en-GB" smtClean="0"/>
              <a:t>10/04/2021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CB019-3ABD-41C1-AE35-B48AE422BC6B}" type="slidenum">
              <a:rPr lang="en-GB" smtClean="0"/>
              <a:t>‹#›</a:t>
            </a:fld>
            <a:endParaRPr lang="en-GB"/>
          </a:p>
        </p:txBody>
      </p:sp>
    </p:spTree>
    <p:extLst>
      <p:ext uri="{BB962C8B-B14F-4D97-AF65-F5344CB8AC3E}">
        <p14:creationId xmlns:p14="http://schemas.microsoft.com/office/powerpoint/2010/main" val="280568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Do you know any fairy tales? You might be familiar with the fairy tales of Cinderella and Sleeping Beauty.   You might know the fairy tale of Little Red Riding Hood or Pinocchio.  Well, let’ see if you can guess the fairy tale we will working on today.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10</a:t>
            </a:fld>
            <a:endParaRPr lang="en-GB"/>
          </a:p>
        </p:txBody>
      </p:sp>
    </p:spTree>
    <p:extLst>
      <p:ext uri="{BB962C8B-B14F-4D97-AF65-F5344CB8AC3E}">
        <p14:creationId xmlns:p14="http://schemas.microsoft.com/office/powerpoint/2010/main" val="9128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11</a:t>
            </a:fld>
            <a:endParaRPr lang="en-GB"/>
          </a:p>
        </p:txBody>
      </p:sp>
    </p:spTree>
    <p:extLst>
      <p:ext uri="{BB962C8B-B14F-4D97-AF65-F5344CB8AC3E}">
        <p14:creationId xmlns:p14="http://schemas.microsoft.com/office/powerpoint/2010/main" val="28019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12</a:t>
            </a:fld>
            <a:endParaRPr lang="en-GB"/>
          </a:p>
        </p:txBody>
      </p:sp>
    </p:spTree>
    <p:extLst>
      <p:ext uri="{BB962C8B-B14F-4D97-AF65-F5344CB8AC3E}">
        <p14:creationId xmlns:p14="http://schemas.microsoft.com/office/powerpoint/2010/main" val="82910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13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First, I will read the text aloud to you.  While you follow along think about the following questions: Why was Jack selling his cow? What does a narrator do? At the end of the playscript, what is one problem the main character (Jack) faces?</a:t>
            </a:r>
          </a:p>
        </p:txBody>
      </p:sp>
      <p:sp>
        <p:nvSpPr>
          <p:cNvPr id="4" name="Slide Number Placeholder 3"/>
          <p:cNvSpPr>
            <a:spLocks noGrp="1"/>
          </p:cNvSpPr>
          <p:nvPr>
            <p:ph type="sldNum" sz="quarter" idx="5"/>
          </p:nvPr>
        </p:nvSpPr>
        <p:spPr/>
        <p:txBody>
          <a:bodyPr/>
          <a:lstStyle/>
          <a:p>
            <a:fld id="{C9DCB019-3ABD-41C1-AE35-B48AE422BC6B}" type="slidenum">
              <a:rPr lang="en-GB" smtClean="0"/>
              <a:t>14</a:t>
            </a:fld>
            <a:endParaRPr lang="en-GB"/>
          </a:p>
        </p:txBody>
      </p:sp>
    </p:spTree>
    <p:extLst>
      <p:ext uri="{BB962C8B-B14F-4D97-AF65-F5344CB8AC3E}">
        <p14:creationId xmlns:p14="http://schemas.microsoft.com/office/powerpoint/2010/main" val="40386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try to answer the questions together</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15</a:t>
            </a:fld>
            <a:endParaRPr lang="en-GB"/>
          </a:p>
        </p:txBody>
      </p:sp>
    </p:spTree>
    <p:extLst>
      <p:ext uri="{BB962C8B-B14F-4D97-AF65-F5344CB8AC3E}">
        <p14:creationId xmlns:p14="http://schemas.microsoft.com/office/powerpoint/2010/main" val="290121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16</a:t>
            </a:fld>
            <a:endParaRPr lang="en-GB"/>
          </a:p>
        </p:txBody>
      </p:sp>
    </p:spTree>
    <p:extLst>
      <p:ext uri="{BB962C8B-B14F-4D97-AF65-F5344CB8AC3E}">
        <p14:creationId xmlns:p14="http://schemas.microsoft.com/office/powerpoint/2010/main" val="1148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18</a:t>
            </a:fld>
            <a:endParaRPr lang="en-GB"/>
          </a:p>
        </p:txBody>
      </p:sp>
    </p:spTree>
    <p:extLst>
      <p:ext uri="{BB962C8B-B14F-4D97-AF65-F5344CB8AC3E}">
        <p14:creationId xmlns:p14="http://schemas.microsoft.com/office/powerpoint/2010/main" val="74678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are some important things to keep in mind when we read a text aloud.  </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19</a:t>
            </a:fld>
            <a:endParaRPr lang="en-GB"/>
          </a:p>
        </p:txBody>
      </p:sp>
    </p:spTree>
    <p:extLst>
      <p:ext uri="{BB962C8B-B14F-4D97-AF65-F5344CB8AC3E}">
        <p14:creationId xmlns:p14="http://schemas.microsoft.com/office/powerpoint/2010/main" val="229728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learners create stick puppets for the characters in this play. They can do a role-play.  </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20</a:t>
            </a:fld>
            <a:endParaRPr lang="en-GB"/>
          </a:p>
        </p:txBody>
      </p:sp>
    </p:spTree>
    <p:extLst>
      <p:ext uri="{BB962C8B-B14F-4D97-AF65-F5344CB8AC3E}">
        <p14:creationId xmlns:p14="http://schemas.microsoft.com/office/powerpoint/2010/main" val="316516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go through the story together.  As I reveal each picture, try to describe what you can see in each picture.  Can you guess the fairy tale?   Do you know how the story continues?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Picture 1: A boy and his mum.  There’s a cow behind them.  The mother and the boy are poor and they need money to buy food.</a:t>
            </a:r>
          </a:p>
          <a:p>
            <a:r>
              <a:rPr lang="en-GB" sz="1200" kern="1200" dirty="0">
                <a:solidFill>
                  <a:schemeClr val="tx1"/>
                </a:solidFill>
                <a:effectLst/>
                <a:latin typeface="+mn-lt"/>
                <a:ea typeface="+mn-ea"/>
                <a:cs typeface="+mn-cs"/>
              </a:rPr>
              <a:t>Picture 2: Jack takes the cow to market but on the way he meets a man.  He exchanges the cow for some magic beans.</a:t>
            </a:r>
          </a:p>
          <a:p>
            <a:r>
              <a:rPr lang="en-GB" sz="1200" kern="1200" dirty="0">
                <a:solidFill>
                  <a:schemeClr val="tx1"/>
                </a:solidFill>
                <a:effectLst/>
                <a:latin typeface="+mn-lt"/>
                <a:ea typeface="+mn-ea"/>
                <a:cs typeface="+mn-cs"/>
              </a:rPr>
              <a:t>Picture 3: Overnight the beans grow into a tall beanstalk.  In the morning, Jack climbs the beanstalk in the hope of finding food for himself and his mum.</a:t>
            </a:r>
          </a:p>
          <a:p>
            <a:r>
              <a:rPr lang="en-GB" sz="1200" kern="1200" dirty="0">
                <a:solidFill>
                  <a:schemeClr val="tx1"/>
                </a:solidFill>
                <a:effectLst/>
                <a:latin typeface="+mn-lt"/>
                <a:ea typeface="+mn-ea"/>
                <a:cs typeface="+mn-cs"/>
              </a:rPr>
              <a:t>Picture 4: Jack goes into a castle.  When he hears the giant approaching he hides in a cupboard.</a:t>
            </a:r>
          </a:p>
          <a:p>
            <a:r>
              <a:rPr lang="en-GB" sz="1200" kern="1200" dirty="0">
                <a:solidFill>
                  <a:schemeClr val="tx1"/>
                </a:solidFill>
                <a:effectLst/>
                <a:latin typeface="+mn-lt"/>
                <a:ea typeface="+mn-ea"/>
                <a:cs typeface="+mn-cs"/>
              </a:rPr>
              <a:t>Picture 5: While the giant sleeps, Jack steals the magic harp and the hen that lays the golden egg.  The giant wakes up and chases after Jack.</a:t>
            </a:r>
          </a:p>
          <a:p>
            <a:r>
              <a:rPr lang="en-GB" sz="1200" kern="1200" dirty="0">
                <a:solidFill>
                  <a:schemeClr val="tx1"/>
                </a:solidFill>
                <a:effectLst/>
                <a:latin typeface="+mn-lt"/>
                <a:ea typeface="+mn-ea"/>
                <a:cs typeface="+mn-cs"/>
              </a:rPr>
              <a:t>Picture 6: Jack reaches the bottom of the beanstalk and he calls for his mum to help him.</a:t>
            </a:r>
          </a:p>
          <a:p>
            <a:r>
              <a:rPr lang="en-GB" sz="1200" kern="1200" dirty="0">
                <a:solidFill>
                  <a:schemeClr val="tx1"/>
                </a:solidFill>
                <a:effectLst/>
                <a:latin typeface="+mn-lt"/>
                <a:ea typeface="+mn-ea"/>
                <a:cs typeface="+mn-cs"/>
              </a:rPr>
              <a:t>Picture 7: His mum brings the axe to chop off the beanstalk.</a:t>
            </a:r>
          </a:p>
          <a:p>
            <a:r>
              <a:rPr lang="en-GB" sz="1200" kern="1200" dirty="0">
                <a:solidFill>
                  <a:schemeClr val="tx1"/>
                </a:solidFill>
                <a:effectLst/>
                <a:latin typeface="+mn-lt"/>
                <a:ea typeface="+mn-ea"/>
                <a:cs typeface="+mn-cs"/>
              </a:rPr>
              <a:t>Picture 8: The giant is dead and Jack and his mum can live comfortably now.</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a:t>
            </a:fld>
            <a:endParaRPr lang="en-GB"/>
          </a:p>
        </p:txBody>
      </p:sp>
    </p:spTree>
    <p:extLst>
      <p:ext uri="{BB962C8B-B14F-4D97-AF65-F5344CB8AC3E}">
        <p14:creationId xmlns:p14="http://schemas.microsoft.com/office/powerpoint/2010/main" val="262556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 you know what kind of text this is?  Is it like a story? Why?  Why is such a text usually used? Have you ever read anything similar?  When?  </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4</a:t>
            </a:fld>
            <a:endParaRPr lang="en-GB"/>
          </a:p>
        </p:txBody>
      </p:sp>
    </p:spTree>
    <p:extLst>
      <p:ext uri="{BB962C8B-B14F-4D97-AF65-F5344CB8AC3E}">
        <p14:creationId xmlns:p14="http://schemas.microsoft.com/office/powerpoint/2010/main" val="38369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5</a:t>
            </a:fld>
            <a:endParaRPr lang="en-GB"/>
          </a:p>
        </p:txBody>
      </p:sp>
    </p:spTree>
    <p:extLst>
      <p:ext uri="{BB962C8B-B14F-4D97-AF65-F5344CB8AC3E}">
        <p14:creationId xmlns:p14="http://schemas.microsoft.com/office/powerpoint/2010/main" val="153798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6</a:t>
            </a:fld>
            <a:endParaRPr lang="en-GB"/>
          </a:p>
        </p:txBody>
      </p:sp>
    </p:spTree>
    <p:extLst>
      <p:ext uri="{BB962C8B-B14F-4D97-AF65-F5344CB8AC3E}">
        <p14:creationId xmlns:p14="http://schemas.microsoft.com/office/powerpoint/2010/main" val="242317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7</a:t>
            </a:fld>
            <a:endParaRPr lang="en-GB"/>
          </a:p>
        </p:txBody>
      </p:sp>
    </p:spTree>
    <p:extLst>
      <p:ext uri="{BB962C8B-B14F-4D97-AF65-F5344CB8AC3E}">
        <p14:creationId xmlns:p14="http://schemas.microsoft.com/office/powerpoint/2010/main" val="345715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8</a:t>
            </a:fld>
            <a:endParaRPr lang="en-GB"/>
          </a:p>
        </p:txBody>
      </p:sp>
    </p:spTree>
    <p:extLst>
      <p:ext uri="{BB962C8B-B14F-4D97-AF65-F5344CB8AC3E}">
        <p14:creationId xmlns:p14="http://schemas.microsoft.com/office/powerpoint/2010/main" val="212279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9</a:t>
            </a:fld>
            <a:endParaRPr lang="en-GB"/>
          </a:p>
        </p:txBody>
      </p:sp>
    </p:spTree>
    <p:extLst>
      <p:ext uri="{BB962C8B-B14F-4D97-AF65-F5344CB8AC3E}">
        <p14:creationId xmlns:p14="http://schemas.microsoft.com/office/powerpoint/2010/main" val="405690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A97-BA0E-4FC2-A659-600C8E347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6A442F-33A4-4316-B73C-EAC05A8F4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58EAB3-57B1-4058-B57B-64A67DE06E4A}"/>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a:extLst>
              <a:ext uri="{FF2B5EF4-FFF2-40B4-BE49-F238E27FC236}">
                <a16:creationId xmlns:a16="http://schemas.microsoft.com/office/drawing/2014/main" id="{3345C336-8FC0-409B-AC18-973B79425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313EB-8F7F-4B4F-AB24-B657B2215B4D}"/>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13748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7CEC-E3CB-4F9F-9D48-15F78C4EB7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E72D9-4F2B-4458-A7C9-3EFD8BC3C0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1AAB8-E07B-440F-B103-490BF11F871E}"/>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a:extLst>
              <a:ext uri="{FF2B5EF4-FFF2-40B4-BE49-F238E27FC236}">
                <a16:creationId xmlns:a16="http://schemas.microsoft.com/office/drawing/2014/main" id="{FAD87450-3A25-48BF-992C-14CD6134C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ACEF7-48E4-449D-A5C8-4FC66DA1E4DE}"/>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5246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CF341-4DF1-4B42-902D-65BF8E1CD8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80448-9825-4784-97F0-B782B81237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BAEA3F-DE6C-48A0-A317-1406559CEF4E}"/>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a:extLst>
              <a:ext uri="{FF2B5EF4-FFF2-40B4-BE49-F238E27FC236}">
                <a16:creationId xmlns:a16="http://schemas.microsoft.com/office/drawing/2014/main" id="{FC86C3D4-51DF-480A-9C00-6D141B3CAB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EE71B-2AEE-423F-9D2E-C96C905D46DC}"/>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120183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0673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6114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21627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1038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1951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4278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95900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8968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9583-3397-48C2-AD25-653F462F6A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993B25-034A-44DD-A679-0C1159D4BF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25F03-0CCA-4427-A9DE-318746D997DB}"/>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a:extLst>
              <a:ext uri="{FF2B5EF4-FFF2-40B4-BE49-F238E27FC236}">
                <a16:creationId xmlns:a16="http://schemas.microsoft.com/office/drawing/2014/main" id="{059F996F-81BE-480F-8693-EC5E3C878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2DC96-625C-46FC-BC3A-F57671878109}"/>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1834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32821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40193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5330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C128-2CA0-440B-B842-B8334AB45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EF80E5-D3F8-48EE-850F-32060441F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844569-83EF-4E00-8148-8ED0596839AF}"/>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a:extLst>
              <a:ext uri="{FF2B5EF4-FFF2-40B4-BE49-F238E27FC236}">
                <a16:creationId xmlns:a16="http://schemas.microsoft.com/office/drawing/2014/main" id="{74CE0307-37AA-4867-8359-571A96F90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999428-738C-4F8D-95F7-43A7B73C7458}"/>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73913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4C74-0F6A-47DA-9AF6-95879FBCCE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059B0-5BEE-485D-B234-280AE7D81A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B1A33-E371-4F72-BF44-4251F863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DDD15A-602A-4BB0-945F-0524687EA9D3}"/>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6" name="Footer Placeholder 5">
            <a:extLst>
              <a:ext uri="{FF2B5EF4-FFF2-40B4-BE49-F238E27FC236}">
                <a16:creationId xmlns:a16="http://schemas.microsoft.com/office/drawing/2014/main" id="{854E7B5E-6D01-4EEE-9B77-AFFE80607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7904A3-4EAC-4110-BD81-2E21685B7452}"/>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7127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9289-0935-4E5C-AD89-F5B05F415F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618168-2B08-4C5D-B71A-D1B3439C0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33CEBD-C2CC-429C-BD3B-7A30A493E4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79CE4-FD87-42F9-BEB3-7B88DAC1E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30C60F-B224-4248-9027-395165C341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6D1C5A-9485-4178-A7DA-047C704CB78B}"/>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8" name="Footer Placeholder 7">
            <a:extLst>
              <a:ext uri="{FF2B5EF4-FFF2-40B4-BE49-F238E27FC236}">
                <a16:creationId xmlns:a16="http://schemas.microsoft.com/office/drawing/2014/main" id="{89B7CD59-501F-4615-A823-A8BF02DFBB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EA5290-9B21-4B38-8471-8AE4E0E8012A}"/>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37929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54C7-8F5D-4903-9F3A-6D214277D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41BF72-8033-4BDC-A75F-E035E4599BE1}"/>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4" name="Footer Placeholder 3">
            <a:extLst>
              <a:ext uri="{FF2B5EF4-FFF2-40B4-BE49-F238E27FC236}">
                <a16:creationId xmlns:a16="http://schemas.microsoft.com/office/drawing/2014/main" id="{6009B7E1-99AD-48F4-A1D6-EF2AB0059C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FD21D9-C837-42F9-8379-DB1EA0CCC6EA}"/>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538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56267-4B67-45E2-BFE2-4F0932FF755E}"/>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3" name="Footer Placeholder 2">
            <a:extLst>
              <a:ext uri="{FF2B5EF4-FFF2-40B4-BE49-F238E27FC236}">
                <a16:creationId xmlns:a16="http://schemas.microsoft.com/office/drawing/2014/main" id="{C037A860-B6A1-4843-82EA-5BF0E7695E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A0144D-9F83-4A69-977C-94035762E27D}"/>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13963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B789-570D-4724-9404-3A5D93535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7029BA-FFF8-4E5A-8AAF-E0A262361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EC9D84-58B7-4806-9B52-A88AECC6A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BC3B20-0278-4C94-A063-11D297C8ADD8}"/>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6" name="Footer Placeholder 5">
            <a:extLst>
              <a:ext uri="{FF2B5EF4-FFF2-40B4-BE49-F238E27FC236}">
                <a16:creationId xmlns:a16="http://schemas.microsoft.com/office/drawing/2014/main" id="{35A06B5F-67D6-4D2C-B652-31A4412A92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BE1A09-B513-401A-9EAC-DFE764C09F3D}"/>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63312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588C-A76C-4348-A2F2-0D9A28BF7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1E2A3-9611-4B0A-ACDD-07ED86166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E71C41-90C7-4CAF-B712-7275EE4F9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D0DF3-D68B-40C5-AE0E-F54CAB0FB925}"/>
              </a:ext>
            </a:extLst>
          </p:cNvPr>
          <p:cNvSpPr>
            <a:spLocks noGrp="1"/>
          </p:cNvSpPr>
          <p:nvPr>
            <p:ph type="dt" sz="half" idx="10"/>
          </p:nvPr>
        </p:nvSpPr>
        <p:spPr/>
        <p:txBody>
          <a:bodyPr/>
          <a:lstStyle/>
          <a:p>
            <a:fld id="{BC4DF552-9F7E-41FC-B297-06B7757AB673}" type="datetimeFigureOut">
              <a:rPr lang="en-GB" smtClean="0"/>
              <a:t>10/04/2021</a:t>
            </a:fld>
            <a:endParaRPr lang="en-GB"/>
          </a:p>
        </p:txBody>
      </p:sp>
      <p:sp>
        <p:nvSpPr>
          <p:cNvPr id="6" name="Footer Placeholder 5">
            <a:extLst>
              <a:ext uri="{FF2B5EF4-FFF2-40B4-BE49-F238E27FC236}">
                <a16:creationId xmlns:a16="http://schemas.microsoft.com/office/drawing/2014/main" id="{CF1719F9-8372-49F7-BDF5-2B7380717D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39B75-77E8-4D46-B4D4-1930551C1040}"/>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9816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2F36A-08E2-4887-9E09-C6E269BFB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75F5E-7ED1-41F4-8743-9A18A73C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18CAB-A06B-4D53-A1AD-69CC4D9CB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10/04/2021</a:t>
            </a:fld>
            <a:endParaRPr lang="en-GB"/>
          </a:p>
        </p:txBody>
      </p:sp>
      <p:sp>
        <p:nvSpPr>
          <p:cNvPr id="5" name="Footer Placeholder 4">
            <a:extLst>
              <a:ext uri="{FF2B5EF4-FFF2-40B4-BE49-F238E27FC236}">
                <a16:creationId xmlns:a16="http://schemas.microsoft.com/office/drawing/2014/main" id="{43FB9FD7-7E9A-4FCA-A9B7-BA9417147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049C9A-C308-4F2C-A00D-2B02F1810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3615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10/04/2021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47600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d Desktop Wallpapers - Top Free Food Desktop Backgrounds -  WallpaperAccess">
            <a:extLst>
              <a:ext uri="{FF2B5EF4-FFF2-40B4-BE49-F238E27FC236}">
                <a16:creationId xmlns:a16="http://schemas.microsoft.com/office/drawing/2014/main" id="{9E0847B1-E858-4D6C-8252-DA3DBCE2E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7" b="6603"/>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Let’s eat!</a:t>
            </a:r>
            <a:endPar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endParaRP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229324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3 - Literature</a:t>
            </a:r>
          </a:p>
        </p:txBody>
      </p:sp>
    </p:spTree>
    <p:extLst>
      <p:ext uri="{BB962C8B-B14F-4D97-AF65-F5344CB8AC3E}">
        <p14:creationId xmlns:p14="http://schemas.microsoft.com/office/powerpoint/2010/main" val="318641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7577BB6-0787-4F03-8789-8D2D99753B98}"/>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a:off x="1131488" y="902235"/>
            <a:ext cx="6583855"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costumes</a:t>
            </a:r>
          </a:p>
        </p:txBody>
      </p:sp>
      <p:pic>
        <p:nvPicPr>
          <p:cNvPr id="5124" name="Picture 4" descr="Costume Hire &amp; Sales Store Melbourne - Costume Wonderland">
            <a:extLst>
              <a:ext uri="{FF2B5EF4-FFF2-40B4-BE49-F238E27FC236}">
                <a16:creationId xmlns:a16="http://schemas.microsoft.com/office/drawing/2014/main" id="{B22E9FEB-2396-4F73-B41A-D4E985E4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530" y="2972261"/>
            <a:ext cx="5924550" cy="320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rot="21277542">
            <a:off x="1224579" y="970815"/>
            <a:ext cx="4043094"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scene</a:t>
            </a:r>
          </a:p>
        </p:txBody>
      </p:sp>
      <p:pic>
        <p:nvPicPr>
          <p:cNvPr id="6146" name="Picture 2" descr="The Writers' Guide - Writing a stage play">
            <a:extLst>
              <a:ext uri="{FF2B5EF4-FFF2-40B4-BE49-F238E27FC236}">
                <a16:creationId xmlns:a16="http://schemas.microsoft.com/office/drawing/2014/main" id="{AA9A1ED2-C845-43B5-877D-1BD8D7A51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92" y="2696528"/>
            <a:ext cx="4876800" cy="3019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7558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rot="21245677">
            <a:off x="774550" y="884527"/>
            <a:ext cx="6040436"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narrator</a:t>
            </a:r>
          </a:p>
        </p:txBody>
      </p:sp>
      <p:pic>
        <p:nvPicPr>
          <p:cNvPr id="7170" name="Picture 2" descr="Theatre Prof Takes Center Stage In 'Christmas Carol' Production">
            <a:extLst>
              <a:ext uri="{FF2B5EF4-FFF2-40B4-BE49-F238E27FC236}">
                <a16:creationId xmlns:a16="http://schemas.microsoft.com/office/drawing/2014/main" id="{D71E62C5-1B55-4624-BC0F-124FB973C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519" y="2728274"/>
            <a:ext cx="5027295" cy="3356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2647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7" y="114900"/>
            <a:ext cx="9411659" cy="1286160"/>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respond to a play script.</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talk about the </a:t>
            </a:r>
            <a:r>
              <a:rPr lang="en-GB" sz="3200" b="1" dirty="0">
                <a:latin typeface="Andika" panose="02000000000000000000" pitchFamily="2" charset="0"/>
                <a:ea typeface="Andika" panose="02000000000000000000" pitchFamily="2" charset="0"/>
                <a:cs typeface="Andika" panose="02000000000000000000" pitchFamily="2" charset="0"/>
              </a:rPr>
              <a:t>features of the play script.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FF33CC"/>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talk about the different characters that are taking part.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answer questions about the play script.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Poetry Cliparts, Download Free Clip Art, Free Clip Art on Clipart  Library">
            <a:extLst>
              <a:ext uri="{FF2B5EF4-FFF2-40B4-BE49-F238E27FC236}">
                <a16:creationId xmlns:a16="http://schemas.microsoft.com/office/drawing/2014/main" id="{3C977534-E34D-4D20-9C2E-96B414F7D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783190"/>
            <a:ext cx="3286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Notepad, Note, Block, Paper, List, Notes">
            <a:extLst>
              <a:ext uri="{FF2B5EF4-FFF2-40B4-BE49-F238E27FC236}">
                <a16:creationId xmlns:a16="http://schemas.microsoft.com/office/drawing/2014/main" id="{854D4449-719B-4DBE-8E8A-8B59998922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31" t="5167" r="3951" b="7667"/>
          <a:stretch/>
        </p:blipFill>
        <p:spPr bwMode="auto">
          <a:xfrm>
            <a:off x="4560570" y="-35312"/>
            <a:ext cx="7631410" cy="68933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756"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100903" y="1005042"/>
            <a:ext cx="6828215" cy="5648016"/>
          </a:xfrm>
        </p:spPr>
        <p:txBody>
          <a:bodyPr anchor="ctr">
            <a:normAutofit/>
          </a:bodyPr>
          <a:lstStyle/>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Why was Jack selling his cow?</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 What does a narrator do?</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At the end of the text, what is one problem the main character (Jack) faces?</a:t>
            </a:r>
            <a:endParaRPr lang="en-GB" sz="44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7414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32EE03-B0C7-42D0-AB19-B7CCC6445BB4}"/>
              </a:ext>
            </a:extLst>
          </p:cNvPr>
          <p:cNvPicPr>
            <a:picLocks noChangeAspect="1"/>
          </p:cNvPicPr>
          <p:nvPr/>
        </p:nvPicPr>
        <p:blipFill>
          <a:blip r:embed="rId3"/>
          <a:stretch>
            <a:fillRect/>
          </a:stretch>
        </p:blipFill>
        <p:spPr>
          <a:xfrm>
            <a:off x="1600200" y="490180"/>
            <a:ext cx="8564365" cy="61620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0659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1314B-ECFC-4E37-BAA8-C75587E94C02}"/>
              </a:ext>
            </a:extLst>
          </p:cNvPr>
          <p:cNvSpPr/>
          <p:nvPr/>
        </p:nvSpPr>
        <p:spPr>
          <a:xfrm>
            <a:off x="0" y="0"/>
            <a:ext cx="12192000" cy="14859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2026920" y="265255"/>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838200" y="1825625"/>
            <a:ext cx="10515600" cy="1096251"/>
          </a:xfrm>
        </p:spPr>
        <p:txBody>
          <a:bodyPr>
            <a:normAutofit/>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Why was Jack selling his cow?</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73E77A2C-8B45-419C-AD30-732CFA757AB0}"/>
              </a:ext>
            </a:extLst>
          </p:cNvPr>
          <p:cNvSpPr txBox="1">
            <a:spLocks/>
          </p:cNvSpPr>
          <p:nvPr/>
        </p:nvSpPr>
        <p:spPr>
          <a:xfrm>
            <a:off x="996004" y="3147256"/>
            <a:ext cx="882839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Jack and his mum needed money to buy food.</a:t>
            </a:r>
          </a:p>
        </p:txBody>
      </p:sp>
      <p:pic>
        <p:nvPicPr>
          <p:cNvPr id="1026" name="Picture 2" descr="Idea Think Vector SVG Icon - SVG Repo">
            <a:extLst>
              <a:ext uri="{FF2B5EF4-FFF2-40B4-BE49-F238E27FC236}">
                <a16:creationId xmlns:a16="http://schemas.microsoft.com/office/drawing/2014/main" id="{71DD88E2-8232-404C-B8C7-E32D5D97B7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 y="80168"/>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CB711F-7233-42E0-8A2A-01E70CEC6A1F}"/>
              </a:ext>
            </a:extLst>
          </p:cNvPr>
          <p:cNvSpPr/>
          <p:nvPr/>
        </p:nvSpPr>
        <p:spPr>
          <a:xfrm>
            <a:off x="0" y="0"/>
            <a:ext cx="12192000" cy="14859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2" descr="Idea Think Vector SVG Icon - SVG Repo">
            <a:extLst>
              <a:ext uri="{FF2B5EF4-FFF2-40B4-BE49-F238E27FC236}">
                <a16:creationId xmlns:a16="http://schemas.microsoft.com/office/drawing/2014/main" id="{8725ACE3-460A-4129-84B2-FB7B776C574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 y="80168"/>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1588690" y="1603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838200" y="1825625"/>
            <a:ext cx="10515600" cy="1096251"/>
          </a:xfrm>
        </p:spPr>
        <p:txBody>
          <a:bodyPr>
            <a:normAutofit/>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What does a narrator do?</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73E77A2C-8B45-419C-AD30-732CFA757AB0}"/>
              </a:ext>
            </a:extLst>
          </p:cNvPr>
          <p:cNvSpPr txBox="1">
            <a:spLocks/>
          </p:cNvSpPr>
          <p:nvPr/>
        </p:nvSpPr>
        <p:spPr>
          <a:xfrm>
            <a:off x="838199" y="3087151"/>
            <a:ext cx="882839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The narrator tells the story.</a:t>
            </a:r>
          </a:p>
        </p:txBody>
      </p:sp>
    </p:spTree>
    <p:extLst>
      <p:ext uri="{BB962C8B-B14F-4D97-AF65-F5344CB8AC3E}">
        <p14:creationId xmlns:p14="http://schemas.microsoft.com/office/powerpoint/2010/main" val="21204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3A7FEE-4A92-4378-9EF0-238B62488B59}"/>
              </a:ext>
            </a:extLst>
          </p:cNvPr>
          <p:cNvSpPr/>
          <p:nvPr/>
        </p:nvSpPr>
        <p:spPr>
          <a:xfrm>
            <a:off x="0" y="130822"/>
            <a:ext cx="12192000" cy="183677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4" name="Picture 2" descr="Idea Think Vector SVG Icon - SVG Repo">
            <a:extLst>
              <a:ext uri="{FF2B5EF4-FFF2-40B4-BE49-F238E27FC236}">
                <a16:creationId xmlns:a16="http://schemas.microsoft.com/office/drawing/2014/main" id="{523AED75-4ECF-43BB-9EE0-094BDD1832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09" y="293502"/>
            <a:ext cx="1500981" cy="1562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1676399" y="299785"/>
            <a:ext cx="887427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What problem does Jack face?</a:t>
            </a:r>
          </a:p>
        </p:txBody>
      </p:sp>
      <p:sp>
        <p:nvSpPr>
          <p:cNvPr id="15" name="Title 1">
            <a:extLst>
              <a:ext uri="{FF2B5EF4-FFF2-40B4-BE49-F238E27FC236}">
                <a16:creationId xmlns:a16="http://schemas.microsoft.com/office/drawing/2014/main" id="{1E2F4886-318D-4CBA-89B5-28A603B42DE0}"/>
              </a:ext>
            </a:extLst>
          </p:cNvPr>
          <p:cNvSpPr txBox="1">
            <a:spLocks/>
          </p:cNvSpPr>
          <p:nvPr/>
        </p:nvSpPr>
        <p:spPr>
          <a:xfrm>
            <a:off x="838199" y="3087151"/>
            <a:ext cx="882839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He might be discovered by the Giant and his wife.</a:t>
            </a:r>
          </a:p>
        </p:txBody>
      </p:sp>
    </p:spTree>
    <p:extLst>
      <p:ext uri="{BB962C8B-B14F-4D97-AF65-F5344CB8AC3E}">
        <p14:creationId xmlns:p14="http://schemas.microsoft.com/office/powerpoint/2010/main" val="26537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DC0F92B-7A5E-45EF-BABE-93755A6EBEE7}"/>
              </a:ext>
            </a:extLst>
          </p:cNvPr>
          <p:cNvPicPr>
            <a:picLocks noChangeAspect="1"/>
          </p:cNvPicPr>
          <p:nvPr/>
        </p:nvPicPr>
        <p:blipFill>
          <a:blip r:embed="rId3"/>
          <a:stretch>
            <a:fillRect/>
          </a:stretch>
        </p:blipFill>
        <p:spPr>
          <a:xfrm rot="16200000">
            <a:off x="3055573" y="1338775"/>
            <a:ext cx="5718027" cy="4180448"/>
          </a:xfrm>
          <a:prstGeom prst="rect">
            <a:avLst/>
          </a:prstGeom>
        </p:spPr>
      </p:pic>
    </p:spTree>
    <p:extLst>
      <p:ext uri="{BB962C8B-B14F-4D97-AF65-F5344CB8AC3E}">
        <p14:creationId xmlns:p14="http://schemas.microsoft.com/office/powerpoint/2010/main" val="182033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325820"/>
            <a:ext cx="11127159" cy="4949249"/>
          </a:xfrm>
        </p:spPr>
        <p:txBody>
          <a:bodyPr vert="horz" lIns="91440" tIns="45720" rIns="91440" bIns="45720" rtlCol="0" anchor="t">
            <a:normAutofit/>
          </a:bodyPr>
          <a:lstStyle/>
          <a:p>
            <a:pPr>
              <a:lnSpc>
                <a:spcPct val="107000"/>
              </a:lnSpc>
              <a:spcAft>
                <a:spcPts val="800"/>
              </a:spcAft>
            </a:pPr>
            <a:r>
              <a:rPr lang="en-GB" sz="1400" dirty="0">
                <a:latin typeface="Andika"/>
                <a:ea typeface="Andika"/>
                <a:cs typeface="Andika"/>
              </a:rPr>
              <a:t>This lesson is pegged directly to Learning Outcome</a:t>
            </a:r>
            <a:r>
              <a:rPr lang="en-GB" sz="1400" dirty="0">
                <a:latin typeface="Andika" panose="02000000000000000000" pitchFamily="2" charset="0"/>
                <a:ea typeface="Andika" panose="02000000000000000000" pitchFamily="2" charset="0"/>
                <a:cs typeface="Andika" panose="02000000000000000000" pitchFamily="2" charset="0"/>
              </a:rPr>
              <a:t> </a:t>
            </a:r>
            <a:r>
              <a:rPr lang="en-GB" sz="1400" i="1" dirty="0">
                <a:latin typeface="Calibri" panose="020F0502020204030204" pitchFamily="34" charset="0"/>
                <a:ea typeface="Calibri" panose="020F0502020204030204" pitchFamily="34" charset="0"/>
                <a:cs typeface="Times New Roman" panose="02020603050405020304" pitchFamily="18" charset="0"/>
              </a:rPr>
              <a:t>LIT 5.3 I can respond to simple poems, stories, and plays by </a:t>
            </a:r>
            <a:r>
              <a:rPr lang="en-GB" sz="1400" b="1" i="1" dirty="0">
                <a:latin typeface="Calibri" panose="020F0502020204030204" pitchFamily="34" charset="0"/>
                <a:ea typeface="Calibri" panose="020F0502020204030204" pitchFamily="34" charset="0"/>
                <a:cs typeface="Times New Roman" panose="02020603050405020304" pitchFamily="18" charset="0"/>
              </a:rPr>
              <a:t>speaking and writing</a:t>
            </a:r>
            <a:r>
              <a:rPr lang="en-GB" sz="1400" i="1" dirty="0">
                <a:latin typeface="Calibri" panose="020F0502020204030204" pitchFamily="34" charset="0"/>
                <a:ea typeface="Calibri" panose="020F0502020204030204" pitchFamily="34" charset="0"/>
                <a:cs typeface="Times New Roman" panose="02020603050405020304" pitchFamily="18" charset="0"/>
              </a:rPr>
              <a:t> briefly about </a:t>
            </a:r>
            <a:r>
              <a:rPr lang="en-GB" sz="1400" b="1" i="1" dirty="0">
                <a:latin typeface="Calibri" panose="020F0502020204030204" pitchFamily="34" charset="0"/>
                <a:ea typeface="Calibri" panose="020F0502020204030204" pitchFamily="34" charset="0"/>
                <a:cs typeface="Times New Roman" panose="02020603050405020304" pitchFamily="18" charset="0"/>
              </a:rPr>
              <a:t>how I feel about the literary texts and about the events and characters</a:t>
            </a:r>
            <a:r>
              <a:rPr lang="en-GB" sz="1400" i="1" dirty="0">
                <a:latin typeface="Calibri" panose="020F0502020204030204" pitchFamily="34" charset="0"/>
                <a:ea typeface="Calibri" panose="020F0502020204030204" pitchFamily="34" charset="0"/>
                <a:cs typeface="Times New Roman" panose="02020603050405020304" pitchFamily="18" charset="0"/>
              </a:rPr>
              <a:t> in these texts.</a:t>
            </a:r>
            <a:endParaRPr lang="en-GB" sz="1400" i="1" dirty="0">
              <a:latin typeface="Andika" panose="02000000000000000000" pitchFamily="2" charset="0"/>
              <a:ea typeface="Andika" panose="02000000000000000000" pitchFamily="2" charset="0"/>
              <a:cs typeface="Andika" panose="02000000000000000000" pitchFamily="2" charset="0"/>
            </a:endParaRPr>
          </a:p>
          <a:p>
            <a:pPr>
              <a:lnSpc>
                <a:spcPct val="107000"/>
              </a:lnSpc>
              <a:spcAft>
                <a:spcPts val="800"/>
              </a:spcAft>
            </a:pPr>
            <a:r>
              <a:rPr lang="en-GB" sz="14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07000"/>
              </a:lnSpc>
              <a:spcAft>
                <a:spcPts val="800"/>
              </a:spcAft>
            </a:pPr>
            <a:r>
              <a:rPr lang="en-GB" sz="1400" dirty="0">
                <a:latin typeface="Andika" panose="02000000000000000000" pitchFamily="2" charset="0"/>
                <a:ea typeface="Andika" panose="02000000000000000000" pitchFamily="2" charset="0"/>
                <a:cs typeface="Andika" panose="02000000000000000000" pitchFamily="2" charset="0"/>
              </a:rPr>
              <a:t>The play script for this lesson was adapted from </a:t>
            </a:r>
            <a:r>
              <a:rPr lang="en-GB" sz="1400" i="1" dirty="0">
                <a:latin typeface="Andika" panose="02000000000000000000" pitchFamily="2" charset="0"/>
                <a:ea typeface="Andika" panose="02000000000000000000" pitchFamily="2" charset="0"/>
                <a:cs typeface="Andika" panose="02000000000000000000" pitchFamily="2" charset="0"/>
              </a:rPr>
              <a:t>Folk &amp; Fairy Tales for Beginning Readers © Scholastic Teaching Resources</a:t>
            </a:r>
            <a:r>
              <a:rPr lang="en-GB" sz="1400" dirty="0">
                <a:latin typeface="Andika" panose="02000000000000000000" pitchFamily="2" charset="0"/>
                <a:ea typeface="Andika" panose="02000000000000000000" pitchFamily="2" charset="0"/>
                <a:cs typeface="Andika" panose="02000000000000000000" pitchFamily="2" charset="0"/>
              </a:rPr>
              <a:t>.</a:t>
            </a:r>
          </a:p>
          <a:p>
            <a:pPr>
              <a:lnSpc>
                <a:spcPct val="150000"/>
              </a:lnSpc>
            </a:pPr>
            <a:r>
              <a:rPr lang="en-GB" sz="1400" dirty="0">
                <a:latin typeface="Andika"/>
                <a:ea typeface="Andika"/>
                <a:cs typeface="Andika"/>
              </a:rPr>
              <a:t>Effects are included to make the presentation more interactive.  Please present the PowerPoint in Slideshow mode.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Wherever possible we have included the use of online apps to enhance the teaching and learning experience.</a:t>
            </a:r>
          </a:p>
          <a:p>
            <a:pPr>
              <a:lnSpc>
                <a:spcPct val="150000"/>
              </a:lnSpc>
            </a:pPr>
            <a:r>
              <a:rPr lang="en-GB" sz="1400" dirty="0">
                <a:latin typeface="Andika"/>
                <a:ea typeface="Andika"/>
                <a:cs typeface="Andika"/>
              </a:rPr>
              <a:t>The Notes section underneath the slides may contain some further points which can be developed during the lesson.</a:t>
            </a:r>
          </a:p>
          <a:p>
            <a:pPr>
              <a:lnSpc>
                <a:spcPct val="150000"/>
              </a:lnSpc>
            </a:pPr>
            <a:r>
              <a:rPr lang="en-GB" sz="1400" dirty="0">
                <a:latin typeface="Andika"/>
                <a:ea typeface="Andika"/>
                <a:cs typeface="Andika"/>
              </a:rPr>
              <a:t>Teachers are encouraged to adapt this PowerPoint presentation to meet the learners’ language needs.</a:t>
            </a:r>
          </a:p>
          <a:p>
            <a:pPr>
              <a:lnSpc>
                <a:spcPct val="150000"/>
              </a:lnSpc>
            </a:pPr>
            <a:r>
              <a:rPr lang="en-GB" sz="1400" dirty="0">
                <a:latin typeface="Andika"/>
                <a:ea typeface="Andika"/>
                <a:cs typeface="Andika"/>
              </a:rPr>
              <a:t>Tasks included in the PowerPoint presentation are also being shared as handouts.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For any comments, feedback or suggestions please email us at: </a:t>
            </a:r>
            <a:r>
              <a:rPr lang="en-GB" sz="1400" dirty="0">
                <a:latin typeface="Andika"/>
                <a:ea typeface="Andika"/>
                <a:cs typeface="Andika"/>
                <a:hlinkClick r:id="rId3"/>
              </a:rPr>
              <a:t>marie-claire.camilleri@ilearn.edu.mt</a:t>
            </a:r>
            <a:r>
              <a:rPr lang="en-GB" sz="1400" dirty="0">
                <a:latin typeface="Andika"/>
                <a:ea typeface="Andika"/>
                <a:cs typeface="Andika"/>
              </a:rPr>
              <a:t>; </a:t>
            </a:r>
            <a:r>
              <a:rPr lang="en-GB" sz="1400" dirty="0">
                <a:latin typeface="Andika"/>
                <a:ea typeface="Andika"/>
                <a:cs typeface="Andika"/>
                <a:hlinkClick r:id="rId4"/>
              </a:rPr>
              <a:t>urieth.attard@ilearn.edu.mt</a:t>
            </a:r>
            <a:r>
              <a:rPr lang="en-GB" sz="1400" dirty="0">
                <a:latin typeface="Andika"/>
                <a:ea typeface="Andika"/>
                <a:cs typeface="Andika"/>
              </a:rPr>
              <a:t>; </a:t>
            </a:r>
            <a:r>
              <a:rPr lang="en-GB" sz="1400" dirty="0">
                <a:latin typeface="Andika"/>
                <a:ea typeface="Andika"/>
                <a:cs typeface="Andika"/>
                <a:hlinkClick r:id="rId5"/>
              </a:rPr>
              <a:t>mary.jude.camilleri@ilearn.edu.mt</a:t>
            </a:r>
            <a:r>
              <a:rPr lang="en-GB" sz="1400" dirty="0">
                <a:latin typeface="Andika"/>
                <a:ea typeface="Andika"/>
                <a:cs typeface="Andika"/>
              </a:rPr>
              <a:t>.   You may also call the office on: 25983683.</a:t>
            </a:r>
            <a:endParaRPr lang="en-GB" sz="14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rafts-006">
            <a:extLst>
              <a:ext uri="{FF2B5EF4-FFF2-40B4-BE49-F238E27FC236}">
                <a16:creationId xmlns:a16="http://schemas.microsoft.com/office/drawing/2014/main" id="{7778CF0A-14DC-4328-B40F-B959202AA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7963">
            <a:off x="2621777" y="587804"/>
            <a:ext cx="6986544" cy="568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2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287E-50BD-4C44-8C62-008A3D86AE98}"/>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FE60A6F7-AFE5-49EB-9E89-5DEB07B2564A}"/>
              </a:ext>
            </a:extLst>
          </p:cNvPr>
          <p:cNvPicPr>
            <a:picLocks noChangeAspect="1"/>
          </p:cNvPicPr>
          <p:nvPr/>
        </p:nvPicPr>
        <p:blipFill>
          <a:blip r:embed="rId3"/>
          <a:stretch>
            <a:fillRect/>
          </a:stretch>
        </p:blipFill>
        <p:spPr>
          <a:xfrm>
            <a:off x="84775" y="939390"/>
            <a:ext cx="2762159" cy="241939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8324A4FB-BCEC-467E-BAD1-D9C2D5642441}"/>
              </a:ext>
            </a:extLst>
          </p:cNvPr>
          <p:cNvPicPr>
            <a:picLocks noChangeAspect="1"/>
          </p:cNvPicPr>
          <p:nvPr/>
        </p:nvPicPr>
        <p:blipFill>
          <a:blip r:embed="rId4"/>
          <a:stretch>
            <a:fillRect/>
          </a:stretch>
        </p:blipFill>
        <p:spPr>
          <a:xfrm>
            <a:off x="3044356" y="357681"/>
            <a:ext cx="3480880" cy="266601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AECB2DA8-A19D-4B82-A85A-B39A5498E738}"/>
              </a:ext>
            </a:extLst>
          </p:cNvPr>
          <p:cNvPicPr>
            <a:picLocks noChangeAspect="1"/>
          </p:cNvPicPr>
          <p:nvPr/>
        </p:nvPicPr>
        <p:blipFill>
          <a:blip r:embed="rId5"/>
          <a:stretch>
            <a:fillRect/>
          </a:stretch>
        </p:blipFill>
        <p:spPr>
          <a:xfrm>
            <a:off x="6769306" y="479379"/>
            <a:ext cx="2170212" cy="212810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0834855F-D3B0-49BC-87FF-0403DEA8FDEF}"/>
              </a:ext>
            </a:extLst>
          </p:cNvPr>
          <p:cNvPicPr>
            <a:picLocks noChangeAspect="1"/>
          </p:cNvPicPr>
          <p:nvPr/>
        </p:nvPicPr>
        <p:blipFill>
          <a:blip r:embed="rId6"/>
          <a:stretch>
            <a:fillRect/>
          </a:stretch>
        </p:blipFill>
        <p:spPr>
          <a:xfrm>
            <a:off x="9306946" y="1411652"/>
            <a:ext cx="2637584" cy="22736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Content Placeholder 7">
            <a:extLst>
              <a:ext uri="{FF2B5EF4-FFF2-40B4-BE49-F238E27FC236}">
                <a16:creationId xmlns:a16="http://schemas.microsoft.com/office/drawing/2014/main" id="{4761FE86-0CB9-409B-BE83-0BFCB66B34E6}"/>
              </a:ext>
            </a:extLst>
          </p:cNvPr>
          <p:cNvPicPr>
            <a:picLocks noGrp="1" noChangeAspect="1"/>
          </p:cNvPicPr>
          <p:nvPr>
            <p:ph idx="1"/>
          </p:nvPr>
        </p:nvPicPr>
        <p:blipFill>
          <a:blip r:embed="rId7"/>
          <a:stretch>
            <a:fillRect/>
          </a:stretch>
        </p:blipFill>
        <p:spPr>
          <a:xfrm>
            <a:off x="8939518" y="3830899"/>
            <a:ext cx="2476445" cy="241051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3B4A11E6-A67A-46DD-B584-F80F42A58B45}"/>
              </a:ext>
            </a:extLst>
          </p:cNvPr>
          <p:cNvPicPr>
            <a:picLocks noChangeAspect="1"/>
          </p:cNvPicPr>
          <p:nvPr/>
        </p:nvPicPr>
        <p:blipFill>
          <a:blip r:embed="rId8"/>
          <a:stretch>
            <a:fillRect/>
          </a:stretch>
        </p:blipFill>
        <p:spPr>
          <a:xfrm>
            <a:off x="6345882" y="4516194"/>
            <a:ext cx="2208702" cy="235865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5CFF9C90-92E8-44ED-B3F0-513DB8BFD0C1}"/>
              </a:ext>
            </a:extLst>
          </p:cNvPr>
          <p:cNvPicPr>
            <a:picLocks noChangeAspect="1"/>
          </p:cNvPicPr>
          <p:nvPr/>
        </p:nvPicPr>
        <p:blipFill>
          <a:blip r:embed="rId9"/>
          <a:stretch>
            <a:fillRect/>
          </a:stretch>
        </p:blipFill>
        <p:spPr>
          <a:xfrm>
            <a:off x="3617239" y="4110036"/>
            <a:ext cx="1968983" cy="274796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0AF3F629-7D82-4432-9E22-675BFF22CA89}"/>
              </a:ext>
            </a:extLst>
          </p:cNvPr>
          <p:cNvPicPr>
            <a:picLocks noChangeAspect="1"/>
          </p:cNvPicPr>
          <p:nvPr/>
        </p:nvPicPr>
        <p:blipFill>
          <a:blip r:embed="rId10"/>
          <a:stretch>
            <a:fillRect/>
          </a:stretch>
        </p:blipFill>
        <p:spPr>
          <a:xfrm>
            <a:off x="319602" y="3736383"/>
            <a:ext cx="2527332" cy="250503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28" name="Picture 4" descr="Download Red Left Arrow Clip Art - Clip Art Arrow Pointing Left - Full Size  PNG Image - PNGkit">
            <a:extLst>
              <a:ext uri="{FF2B5EF4-FFF2-40B4-BE49-F238E27FC236}">
                <a16:creationId xmlns:a16="http://schemas.microsoft.com/office/drawing/2014/main" id="{0A895669-9EC5-4849-BD7F-365C41E46457}"/>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20837964" flipH="1">
            <a:off x="2451545" y="1690688"/>
            <a:ext cx="1148814" cy="752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ownload Red Left Arrow Clip Art - Clip Art Arrow Pointing Left - Full Size  PNG Image - PNGkit">
            <a:extLst>
              <a:ext uri="{FF2B5EF4-FFF2-40B4-BE49-F238E27FC236}">
                <a16:creationId xmlns:a16="http://schemas.microsoft.com/office/drawing/2014/main" id="{669760DE-346D-4C5C-85D8-0F38B703BD2E}"/>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6134961" y="1167265"/>
            <a:ext cx="1148814" cy="7523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ownload Red Left Arrow Clip Art - Clip Art Arrow Pointing Left - Full Size  PNG Image - PNGkit">
            <a:extLst>
              <a:ext uri="{FF2B5EF4-FFF2-40B4-BE49-F238E27FC236}">
                <a16:creationId xmlns:a16="http://schemas.microsoft.com/office/drawing/2014/main" id="{AD05B7FB-163D-4B74-8747-FCD1DED0A7FE}"/>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612265" flipH="1">
            <a:off x="8573236" y="1518136"/>
            <a:ext cx="1148814" cy="7523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ownload Red Left Arrow Clip Art - Clip Art Arrow Pointing Left - Full Size  PNG Image - PNGkit">
            <a:extLst>
              <a:ext uri="{FF2B5EF4-FFF2-40B4-BE49-F238E27FC236}">
                <a16:creationId xmlns:a16="http://schemas.microsoft.com/office/drawing/2014/main" id="{748E8EB8-2A3A-4731-AFE4-6D94C128E6CA}"/>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6507302" flipH="1">
            <a:off x="10423087" y="3454733"/>
            <a:ext cx="1148814" cy="7523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ownload Red Left Arrow Clip Art - Clip Art Arrow Pointing Left - Full Size  PNG Image - PNGkit">
            <a:extLst>
              <a:ext uri="{FF2B5EF4-FFF2-40B4-BE49-F238E27FC236}">
                <a16:creationId xmlns:a16="http://schemas.microsoft.com/office/drawing/2014/main" id="{0131B642-4ADA-46D2-A6BF-457F98A079A7}"/>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9541981" flipH="1">
            <a:off x="8172643" y="5089357"/>
            <a:ext cx="1148814" cy="7523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ownload Red Left Arrow Clip Art - Clip Art Arrow Pointing Left - Full Size  PNG Image - PNGkit">
            <a:extLst>
              <a:ext uri="{FF2B5EF4-FFF2-40B4-BE49-F238E27FC236}">
                <a16:creationId xmlns:a16="http://schemas.microsoft.com/office/drawing/2014/main" id="{E5D6EA02-F0C5-4095-ACC8-715CBA37A9F7}"/>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1134427" flipH="1">
            <a:off x="5357072" y="5314568"/>
            <a:ext cx="1148814" cy="7523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Download Red Left Arrow Clip Art - Clip Art Arrow Pointing Left - Full Size  PNG Image - PNGkit">
            <a:extLst>
              <a:ext uri="{FF2B5EF4-FFF2-40B4-BE49-F238E27FC236}">
                <a16:creationId xmlns:a16="http://schemas.microsoft.com/office/drawing/2014/main" id="{C79597AA-89FE-428D-B7EF-EA2C7FF74125}"/>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2106655" flipH="1">
            <a:off x="2578912" y="5107851"/>
            <a:ext cx="1148814" cy="75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32EE03-B0C7-42D0-AB19-B7CCC6445BB4}"/>
              </a:ext>
            </a:extLst>
          </p:cNvPr>
          <p:cNvPicPr>
            <a:picLocks noChangeAspect="1"/>
          </p:cNvPicPr>
          <p:nvPr/>
        </p:nvPicPr>
        <p:blipFill>
          <a:blip r:embed="rId3"/>
          <a:stretch>
            <a:fillRect/>
          </a:stretch>
        </p:blipFill>
        <p:spPr>
          <a:xfrm>
            <a:off x="1600200" y="490180"/>
            <a:ext cx="8564365" cy="61620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Flowchart: Terminator 4">
            <a:extLst>
              <a:ext uri="{FF2B5EF4-FFF2-40B4-BE49-F238E27FC236}">
                <a16:creationId xmlns:a16="http://schemas.microsoft.com/office/drawing/2014/main" id="{DCB2C2C2-2C08-4702-9865-0C489AE67CFD}"/>
              </a:ext>
            </a:extLst>
          </p:cNvPr>
          <p:cNvSpPr/>
          <p:nvPr/>
        </p:nvSpPr>
        <p:spPr>
          <a:xfrm>
            <a:off x="160020" y="235510"/>
            <a:ext cx="1451610" cy="388619"/>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title</a:t>
            </a:r>
          </a:p>
        </p:txBody>
      </p:sp>
      <p:cxnSp>
        <p:nvCxnSpPr>
          <p:cNvPr id="6" name="Straight Arrow Connector 5">
            <a:extLst>
              <a:ext uri="{FF2B5EF4-FFF2-40B4-BE49-F238E27FC236}">
                <a16:creationId xmlns:a16="http://schemas.microsoft.com/office/drawing/2014/main" id="{1677ACB9-6DB0-46F0-83F9-F427FCEC7B65}"/>
              </a:ext>
            </a:extLst>
          </p:cNvPr>
          <p:cNvCxnSpPr>
            <a:cxnSpLocks/>
          </p:cNvCxnSpPr>
          <p:nvPr/>
        </p:nvCxnSpPr>
        <p:spPr>
          <a:xfrm>
            <a:off x="1600200" y="410173"/>
            <a:ext cx="411480" cy="1956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Terminator 11">
            <a:extLst>
              <a:ext uri="{FF2B5EF4-FFF2-40B4-BE49-F238E27FC236}">
                <a16:creationId xmlns:a16="http://schemas.microsoft.com/office/drawing/2014/main" id="{83B47F77-1929-4967-A902-0E731451F2F5}"/>
              </a:ext>
            </a:extLst>
          </p:cNvPr>
          <p:cNvSpPr/>
          <p:nvPr/>
        </p:nvSpPr>
        <p:spPr>
          <a:xfrm>
            <a:off x="148590" y="1393750"/>
            <a:ext cx="1451610" cy="68651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List of characters</a:t>
            </a:r>
          </a:p>
        </p:txBody>
      </p:sp>
      <p:cxnSp>
        <p:nvCxnSpPr>
          <p:cNvPr id="13" name="Straight Arrow Connector 12">
            <a:extLst>
              <a:ext uri="{FF2B5EF4-FFF2-40B4-BE49-F238E27FC236}">
                <a16:creationId xmlns:a16="http://schemas.microsoft.com/office/drawing/2014/main" id="{B5D02440-CEA8-4D2B-8877-D8F779FD94A3}"/>
              </a:ext>
            </a:extLst>
          </p:cNvPr>
          <p:cNvCxnSpPr>
            <a:cxnSpLocks/>
          </p:cNvCxnSpPr>
          <p:nvPr/>
        </p:nvCxnSpPr>
        <p:spPr>
          <a:xfrm flipV="1">
            <a:off x="1600200" y="1375412"/>
            <a:ext cx="285750" cy="263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53EE2807-4366-45D4-8623-6C9FDEECCE8E}"/>
              </a:ext>
            </a:extLst>
          </p:cNvPr>
          <p:cNvSpPr/>
          <p:nvPr/>
        </p:nvSpPr>
        <p:spPr>
          <a:xfrm>
            <a:off x="148590" y="2414830"/>
            <a:ext cx="1451610" cy="84272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Person telling the story</a:t>
            </a:r>
          </a:p>
        </p:txBody>
      </p:sp>
      <p:cxnSp>
        <p:nvCxnSpPr>
          <p:cNvPr id="16" name="Straight Arrow Connector 15">
            <a:extLst>
              <a:ext uri="{FF2B5EF4-FFF2-40B4-BE49-F238E27FC236}">
                <a16:creationId xmlns:a16="http://schemas.microsoft.com/office/drawing/2014/main" id="{4CB3B609-3353-4A3E-8C04-D6DAF5502ED7}"/>
              </a:ext>
            </a:extLst>
          </p:cNvPr>
          <p:cNvCxnSpPr>
            <a:cxnSpLocks/>
          </p:cNvCxnSpPr>
          <p:nvPr/>
        </p:nvCxnSpPr>
        <p:spPr>
          <a:xfrm flipV="1">
            <a:off x="1611630" y="2408817"/>
            <a:ext cx="400050" cy="4273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Terminator 17">
            <a:extLst>
              <a:ext uri="{FF2B5EF4-FFF2-40B4-BE49-F238E27FC236}">
                <a16:creationId xmlns:a16="http://schemas.microsoft.com/office/drawing/2014/main" id="{2A941FA1-BBA9-42EC-ADF2-6E063B02C8B0}"/>
              </a:ext>
            </a:extLst>
          </p:cNvPr>
          <p:cNvSpPr/>
          <p:nvPr/>
        </p:nvSpPr>
        <p:spPr>
          <a:xfrm>
            <a:off x="0" y="3724367"/>
            <a:ext cx="1451610" cy="84272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Character lines (mother)</a:t>
            </a:r>
          </a:p>
        </p:txBody>
      </p:sp>
      <p:cxnSp>
        <p:nvCxnSpPr>
          <p:cNvPr id="19" name="Straight Arrow Connector 18">
            <a:extLst>
              <a:ext uri="{FF2B5EF4-FFF2-40B4-BE49-F238E27FC236}">
                <a16:creationId xmlns:a16="http://schemas.microsoft.com/office/drawing/2014/main" id="{19D3F7E6-9AC2-460B-AB63-B150CE2155AC}"/>
              </a:ext>
            </a:extLst>
          </p:cNvPr>
          <p:cNvCxnSpPr>
            <a:cxnSpLocks/>
          </p:cNvCxnSpPr>
          <p:nvPr/>
        </p:nvCxnSpPr>
        <p:spPr>
          <a:xfrm flipV="1">
            <a:off x="1451610" y="3883286"/>
            <a:ext cx="937260" cy="2624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5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antomime reviews, panto news and UK listings | The Stage">
            <a:extLst>
              <a:ext uri="{FF2B5EF4-FFF2-40B4-BE49-F238E27FC236}">
                <a16:creationId xmlns:a16="http://schemas.microsoft.com/office/drawing/2014/main" id="{0AE99676-09A2-45E2-B842-BA1AEE0C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810" y="707326"/>
            <a:ext cx="8298180" cy="5393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7344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a:off x="2442611" y="902127"/>
            <a:ext cx="7523213"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characters</a:t>
            </a:r>
          </a:p>
        </p:txBody>
      </p:sp>
      <p:pic>
        <p:nvPicPr>
          <p:cNvPr id="1026" name="Picture 2" descr="Chaplins Pantos4Kids - Photos - Chaplins Panto Characters">
            <a:extLst>
              <a:ext uri="{FF2B5EF4-FFF2-40B4-BE49-F238E27FC236}">
                <a16:creationId xmlns:a16="http://schemas.microsoft.com/office/drawing/2014/main" id="{BC7B9B45-2A8F-488D-89FA-C2DA02434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930" y="2998490"/>
            <a:ext cx="3488055" cy="308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a:off x="822232" y="2307758"/>
            <a:ext cx="3906840"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stage</a:t>
            </a:r>
          </a:p>
        </p:txBody>
      </p:sp>
      <p:pic>
        <p:nvPicPr>
          <p:cNvPr id="2050" name="Picture 2" descr="Berwick Kaler: UK's longest-serving panto dame takes final bow - BBC News">
            <a:extLst>
              <a:ext uri="{FF2B5EF4-FFF2-40B4-BE49-F238E27FC236}">
                <a16:creationId xmlns:a16="http://schemas.microsoft.com/office/drawing/2014/main" id="{7020E54A-608A-4A0B-8816-2EF758D8A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5579">
            <a:off x="5200651" y="2003822"/>
            <a:ext cx="6160770" cy="346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932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a:off x="1507504" y="468828"/>
            <a:ext cx="8877751"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performance</a:t>
            </a:r>
          </a:p>
        </p:txBody>
      </p:sp>
      <p:pic>
        <p:nvPicPr>
          <p:cNvPr id="3074" name="Picture 2" descr="Stage shows, musicals and opera you can watch online now for free |  WhatsOnStage">
            <a:extLst>
              <a:ext uri="{FF2B5EF4-FFF2-40B4-BE49-F238E27FC236}">
                <a16:creationId xmlns:a16="http://schemas.microsoft.com/office/drawing/2014/main" id="{D0884C68-BDD6-4745-A474-419E65D9D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817" y="2212331"/>
            <a:ext cx="6115127" cy="4176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924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4AA4FD-2824-455B-99C8-B23A31C34BB8}"/>
              </a:ext>
            </a:extLst>
          </p:cNvPr>
          <p:cNvSpPr/>
          <p:nvPr/>
        </p:nvSpPr>
        <p:spPr>
          <a:xfrm>
            <a:off x="3646197" y="650775"/>
            <a:ext cx="5280613"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theatre</a:t>
            </a:r>
          </a:p>
        </p:txBody>
      </p:sp>
      <p:pic>
        <p:nvPicPr>
          <p:cNvPr id="4098" name="Picture 2" descr="Theater (structure) - Wikipedia">
            <a:extLst>
              <a:ext uri="{FF2B5EF4-FFF2-40B4-BE49-F238E27FC236}">
                <a16:creationId xmlns:a16="http://schemas.microsoft.com/office/drawing/2014/main" id="{8F39801E-D77F-4255-90F6-31F940708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97" y="2717817"/>
            <a:ext cx="5280613" cy="3535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323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BECAE2-031F-41A1-8200-1AA52DE3F7A9}">
  <ds:schemaRefs>
    <ds:schemaRef ds:uri="http://schemas.microsoft.com/sharepoint/v3/contenttype/forms"/>
  </ds:schemaRefs>
</ds:datastoreItem>
</file>

<file path=customXml/itemProps2.xml><?xml version="1.0" encoding="utf-8"?>
<ds:datastoreItem xmlns:ds="http://schemas.openxmlformats.org/officeDocument/2006/customXml" ds:itemID="{34CB6DA8-D235-4BC0-8AB0-D59B724B9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B5CB58-586B-4003-9A91-E49D465485FB}">
  <ds:schemaRefs>
    <ds:schemaRef ds:uri="http://purl.org/dc/elements/1.1/"/>
    <ds:schemaRef ds:uri="http://schemas.microsoft.com/office/2006/metadata/properties"/>
    <ds:schemaRef ds:uri="http://schemas.microsoft.com/office/2006/documentManagement/types"/>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fa276554-a315-4eb0-8828-08adb05f0a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917</TotalTime>
  <Words>450</Words>
  <Application>Microsoft Office PowerPoint</Application>
  <PresentationFormat>Widescreen</PresentationFormat>
  <Paragraphs>74</Paragraphs>
  <Slides>21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 Light</vt:lpstr>
      <vt:lpstr>Arial</vt:lpstr>
      <vt:lpstr>Calibri</vt:lpstr>
      <vt:lpstr>Andika</vt:lpstr>
      <vt:lpstr>Office Theme</vt:lpstr>
      <vt:lpstr>1_Office Theme</vt:lpstr>
      <vt:lpstr>Let’s eat!</vt:lpstr>
      <vt:lpstr>Notes for the Educator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learning how to respond to a play script.</vt:lpstr>
      <vt:lpstr>PowerPoint Presentation</vt:lpstr>
      <vt:lpstr>PowerPoint Presentation</vt:lpstr>
      <vt:lpstr>Think about this text…</vt:lpstr>
      <vt:lpstr>Think about this text…</vt:lpstr>
      <vt:lpstr>What problem does Jack face?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dc:title>
  <dc:creator>urieth aquilina</dc:creator>
  <cp:lastModifiedBy>urieth aquilina</cp:lastModifiedBy>
  <cp:revision>51</cp:revision>
  <dcterms:created xsi:type="dcterms:W3CDTF">2021-02-22T11:59:21Z</dcterms:created>
  <dcterms:modified xsi:type="dcterms:W3CDTF">2021-04-10T19:40:51Z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