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69" r:id="rId4"/>
  </p:sldMasterIdLst>
  <p:notesMasterIdLst>
    <p:notesMasterId r:id="rId29"/>
  </p:notesMasterIdLst>
  <p:sldIdLst>
    <p:sldId id="256" r:id="rId5"/>
    <p:sldId id="278" r:id="rId6"/>
    <p:sldId id="257" r:id="rId7"/>
    <p:sldId id="258" r:id="rId8"/>
    <p:sldId id="281" r:id="rId9"/>
    <p:sldId id="294" r:id="rId10"/>
    <p:sldId id="282" r:id="rId11"/>
    <p:sldId id="283" r:id="rId12"/>
    <p:sldId id="259" r:id="rId13"/>
    <p:sldId id="260" r:id="rId14"/>
    <p:sldId id="293" r:id="rId15"/>
    <p:sldId id="262" r:id="rId16"/>
    <p:sldId id="284" r:id="rId17"/>
    <p:sldId id="279" r:id="rId18"/>
    <p:sldId id="291" r:id="rId19"/>
    <p:sldId id="265" r:id="rId20"/>
    <p:sldId id="288" r:id="rId21"/>
    <p:sldId id="266" r:id="rId22"/>
    <p:sldId id="268" r:id="rId23"/>
    <p:sldId id="269" r:id="rId24"/>
    <p:sldId id="292" r:id="rId25"/>
    <p:sldId id="274" r:id="rId26"/>
    <p:sldId id="276" r:id="rId27"/>
    <p:sldId id="277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00F15A-8D27-C38E-9D51-CDBD681F02DF}" v="134" dt="2021-07-02T08:10:38.048"/>
    <p1510:client id="{D94BAAF0-0C7E-BDF5-7C0F-80A61BE07FC3}" v="262" dt="2021-10-01T11:26:54.5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2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41A971-AFF9-4366-BAE2-25BA84C3C39B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B323493-1437-4ABB-AA42-904CF4BD2F32}">
      <dgm:prSet/>
      <dgm:spPr/>
      <dgm:t>
        <a:bodyPr/>
        <a:lstStyle/>
        <a:p>
          <a:r>
            <a:rPr lang="en-US"/>
            <a:t>PART 1</a:t>
          </a:r>
        </a:p>
      </dgm:t>
    </dgm:pt>
    <dgm:pt modelId="{BE087E6A-2117-4CE1-AF77-904FD64B80FC}" type="parTrans" cxnId="{5BDD77B4-8971-4A6C-9D68-9270B8D628E4}">
      <dgm:prSet/>
      <dgm:spPr/>
      <dgm:t>
        <a:bodyPr/>
        <a:lstStyle/>
        <a:p>
          <a:endParaRPr lang="en-US"/>
        </a:p>
      </dgm:t>
    </dgm:pt>
    <dgm:pt modelId="{C4C23875-2041-4D1B-B06B-DCC7DB99855F}" type="sibTrans" cxnId="{5BDD77B4-8971-4A6C-9D68-9270B8D628E4}">
      <dgm:prSet/>
      <dgm:spPr/>
      <dgm:t>
        <a:bodyPr/>
        <a:lstStyle/>
        <a:p>
          <a:endParaRPr lang="en-US"/>
        </a:p>
      </dgm:t>
    </dgm:pt>
    <dgm:pt modelId="{EE1A8930-69D3-4328-8A0B-5DB10AD308BF}">
      <dgm:prSet/>
      <dgm:spPr/>
      <dgm:t>
        <a:bodyPr/>
        <a:lstStyle/>
        <a:p>
          <a:r>
            <a:rPr lang="en-US"/>
            <a:t>Information Gap Activity</a:t>
          </a:r>
        </a:p>
      </dgm:t>
    </dgm:pt>
    <dgm:pt modelId="{8A3ADA15-1A8E-4BE2-821E-73EEFA5BDD02}" type="parTrans" cxnId="{E33814D7-D356-400A-B419-04CEA1954D7B}">
      <dgm:prSet/>
      <dgm:spPr/>
      <dgm:t>
        <a:bodyPr/>
        <a:lstStyle/>
        <a:p>
          <a:endParaRPr lang="en-US"/>
        </a:p>
      </dgm:t>
    </dgm:pt>
    <dgm:pt modelId="{393523AB-0BF4-4FA0-8A38-2D139EAFC381}" type="sibTrans" cxnId="{E33814D7-D356-400A-B419-04CEA1954D7B}">
      <dgm:prSet/>
      <dgm:spPr/>
      <dgm:t>
        <a:bodyPr/>
        <a:lstStyle/>
        <a:p>
          <a:endParaRPr lang="en-US"/>
        </a:p>
      </dgm:t>
    </dgm:pt>
    <dgm:pt modelId="{50587CB2-0ACA-4E08-B780-C47CA1853C0E}" type="pres">
      <dgm:prSet presAssocID="{2B41A971-AFF9-4366-BAE2-25BA84C3C39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F658B99-EDC6-40F3-AFFC-4004C1A2B2AD}" type="pres">
      <dgm:prSet presAssocID="{5B323493-1437-4ABB-AA42-904CF4BD2F32}" presName="hierRoot1" presStyleCnt="0"/>
      <dgm:spPr/>
    </dgm:pt>
    <dgm:pt modelId="{B811F3CD-C837-4776-ACFD-948A7C15BCF9}" type="pres">
      <dgm:prSet presAssocID="{5B323493-1437-4ABB-AA42-904CF4BD2F32}" presName="composite" presStyleCnt="0"/>
      <dgm:spPr/>
    </dgm:pt>
    <dgm:pt modelId="{AE9865A5-1CE0-4441-9B7F-BED0860351F8}" type="pres">
      <dgm:prSet presAssocID="{5B323493-1437-4ABB-AA42-904CF4BD2F32}" presName="background" presStyleLbl="node0" presStyleIdx="0" presStyleCnt="2"/>
      <dgm:spPr/>
    </dgm:pt>
    <dgm:pt modelId="{681803AB-8AF4-44C1-942E-C31A2D6F17D9}" type="pres">
      <dgm:prSet presAssocID="{5B323493-1437-4ABB-AA42-904CF4BD2F32}" presName="text" presStyleLbl="fgAcc0" presStyleIdx="0" presStyleCnt="2">
        <dgm:presLayoutVars>
          <dgm:chPref val="3"/>
        </dgm:presLayoutVars>
      </dgm:prSet>
      <dgm:spPr/>
    </dgm:pt>
    <dgm:pt modelId="{56854D90-1620-4B73-B3A9-5721398249D3}" type="pres">
      <dgm:prSet presAssocID="{5B323493-1437-4ABB-AA42-904CF4BD2F32}" presName="hierChild2" presStyleCnt="0"/>
      <dgm:spPr/>
    </dgm:pt>
    <dgm:pt modelId="{10DF3DDF-F373-426B-B1CE-769F0C0D7021}" type="pres">
      <dgm:prSet presAssocID="{EE1A8930-69D3-4328-8A0B-5DB10AD308BF}" presName="hierRoot1" presStyleCnt="0"/>
      <dgm:spPr/>
    </dgm:pt>
    <dgm:pt modelId="{62167426-924B-45B7-8DEB-F7FE67A6AB32}" type="pres">
      <dgm:prSet presAssocID="{EE1A8930-69D3-4328-8A0B-5DB10AD308BF}" presName="composite" presStyleCnt="0"/>
      <dgm:spPr/>
    </dgm:pt>
    <dgm:pt modelId="{88000C6D-CA0C-4387-9EEC-64A28F126794}" type="pres">
      <dgm:prSet presAssocID="{EE1A8930-69D3-4328-8A0B-5DB10AD308BF}" presName="background" presStyleLbl="node0" presStyleIdx="1" presStyleCnt="2"/>
      <dgm:spPr/>
    </dgm:pt>
    <dgm:pt modelId="{E5780601-2749-498A-86D2-8C015F53D0A6}" type="pres">
      <dgm:prSet presAssocID="{EE1A8930-69D3-4328-8A0B-5DB10AD308BF}" presName="text" presStyleLbl="fgAcc0" presStyleIdx="1" presStyleCnt="2">
        <dgm:presLayoutVars>
          <dgm:chPref val="3"/>
        </dgm:presLayoutVars>
      </dgm:prSet>
      <dgm:spPr/>
    </dgm:pt>
    <dgm:pt modelId="{83556B41-7570-4301-9FF3-A1311F55B8E8}" type="pres">
      <dgm:prSet presAssocID="{EE1A8930-69D3-4328-8A0B-5DB10AD308BF}" presName="hierChild2" presStyleCnt="0"/>
      <dgm:spPr/>
    </dgm:pt>
  </dgm:ptLst>
  <dgm:cxnLst>
    <dgm:cxn modelId="{49205024-5507-4361-A8CA-FBA4FC480A9B}" type="presOf" srcId="{2B41A971-AFF9-4366-BAE2-25BA84C3C39B}" destId="{50587CB2-0ACA-4E08-B780-C47CA1853C0E}" srcOrd="0" destOrd="0" presId="urn:microsoft.com/office/officeart/2005/8/layout/hierarchy1"/>
    <dgm:cxn modelId="{7B19AF52-0CEA-4F09-952C-FDA0B3398053}" type="presOf" srcId="{5B323493-1437-4ABB-AA42-904CF4BD2F32}" destId="{681803AB-8AF4-44C1-942E-C31A2D6F17D9}" srcOrd="0" destOrd="0" presId="urn:microsoft.com/office/officeart/2005/8/layout/hierarchy1"/>
    <dgm:cxn modelId="{ED7BF6A5-7321-4F3B-BA32-F3B647BBE012}" type="presOf" srcId="{EE1A8930-69D3-4328-8A0B-5DB10AD308BF}" destId="{E5780601-2749-498A-86D2-8C015F53D0A6}" srcOrd="0" destOrd="0" presId="urn:microsoft.com/office/officeart/2005/8/layout/hierarchy1"/>
    <dgm:cxn modelId="{5BDD77B4-8971-4A6C-9D68-9270B8D628E4}" srcId="{2B41A971-AFF9-4366-BAE2-25BA84C3C39B}" destId="{5B323493-1437-4ABB-AA42-904CF4BD2F32}" srcOrd="0" destOrd="0" parTransId="{BE087E6A-2117-4CE1-AF77-904FD64B80FC}" sibTransId="{C4C23875-2041-4D1B-B06B-DCC7DB99855F}"/>
    <dgm:cxn modelId="{E33814D7-D356-400A-B419-04CEA1954D7B}" srcId="{2B41A971-AFF9-4366-BAE2-25BA84C3C39B}" destId="{EE1A8930-69D3-4328-8A0B-5DB10AD308BF}" srcOrd="1" destOrd="0" parTransId="{8A3ADA15-1A8E-4BE2-821E-73EEFA5BDD02}" sibTransId="{393523AB-0BF4-4FA0-8A38-2D139EAFC381}"/>
    <dgm:cxn modelId="{D85D0863-0941-4AAB-96D5-6B0B4D916C50}" type="presParOf" srcId="{50587CB2-0ACA-4E08-B780-C47CA1853C0E}" destId="{9F658B99-EDC6-40F3-AFFC-4004C1A2B2AD}" srcOrd="0" destOrd="0" presId="urn:microsoft.com/office/officeart/2005/8/layout/hierarchy1"/>
    <dgm:cxn modelId="{544713F0-0274-4B2C-9BBF-58B95FE5B82B}" type="presParOf" srcId="{9F658B99-EDC6-40F3-AFFC-4004C1A2B2AD}" destId="{B811F3CD-C837-4776-ACFD-948A7C15BCF9}" srcOrd="0" destOrd="0" presId="urn:microsoft.com/office/officeart/2005/8/layout/hierarchy1"/>
    <dgm:cxn modelId="{4BEDFB83-9BF1-4D0C-8198-2B333B2CCC50}" type="presParOf" srcId="{B811F3CD-C837-4776-ACFD-948A7C15BCF9}" destId="{AE9865A5-1CE0-4441-9B7F-BED0860351F8}" srcOrd="0" destOrd="0" presId="urn:microsoft.com/office/officeart/2005/8/layout/hierarchy1"/>
    <dgm:cxn modelId="{8DBAC9B8-7A19-411A-8BB7-8D0B92AA7B4F}" type="presParOf" srcId="{B811F3CD-C837-4776-ACFD-948A7C15BCF9}" destId="{681803AB-8AF4-44C1-942E-C31A2D6F17D9}" srcOrd="1" destOrd="0" presId="urn:microsoft.com/office/officeart/2005/8/layout/hierarchy1"/>
    <dgm:cxn modelId="{4E5CCC13-FD55-432D-A478-6A3E4090698F}" type="presParOf" srcId="{9F658B99-EDC6-40F3-AFFC-4004C1A2B2AD}" destId="{56854D90-1620-4B73-B3A9-5721398249D3}" srcOrd="1" destOrd="0" presId="urn:microsoft.com/office/officeart/2005/8/layout/hierarchy1"/>
    <dgm:cxn modelId="{C935A59E-91BF-4472-A493-237BDE365BAF}" type="presParOf" srcId="{50587CB2-0ACA-4E08-B780-C47CA1853C0E}" destId="{10DF3DDF-F373-426B-B1CE-769F0C0D7021}" srcOrd="1" destOrd="0" presId="urn:microsoft.com/office/officeart/2005/8/layout/hierarchy1"/>
    <dgm:cxn modelId="{E97446F4-E3D4-40C6-999A-76D43EA5D790}" type="presParOf" srcId="{10DF3DDF-F373-426B-B1CE-769F0C0D7021}" destId="{62167426-924B-45B7-8DEB-F7FE67A6AB32}" srcOrd="0" destOrd="0" presId="urn:microsoft.com/office/officeart/2005/8/layout/hierarchy1"/>
    <dgm:cxn modelId="{413FC46D-CAA5-47A8-88E6-06AFFAE4EB93}" type="presParOf" srcId="{62167426-924B-45B7-8DEB-F7FE67A6AB32}" destId="{88000C6D-CA0C-4387-9EEC-64A28F126794}" srcOrd="0" destOrd="0" presId="urn:microsoft.com/office/officeart/2005/8/layout/hierarchy1"/>
    <dgm:cxn modelId="{E312FF7B-5518-43CA-9B94-ADC562487F73}" type="presParOf" srcId="{62167426-924B-45B7-8DEB-F7FE67A6AB32}" destId="{E5780601-2749-498A-86D2-8C015F53D0A6}" srcOrd="1" destOrd="0" presId="urn:microsoft.com/office/officeart/2005/8/layout/hierarchy1"/>
    <dgm:cxn modelId="{CA900E39-43E2-47F2-B52F-7361A0E830CA}" type="presParOf" srcId="{10DF3DDF-F373-426B-B1CE-769F0C0D7021}" destId="{83556B41-7570-4301-9FF3-A1311F55B8E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E25914-DFD3-4470-9C13-B35E880147FA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BD2951A-CF9C-408D-83A6-B08CEB912DC1}">
      <dgm:prSet/>
      <dgm:spPr/>
      <dgm:t>
        <a:bodyPr/>
        <a:lstStyle/>
        <a:p>
          <a:r>
            <a:rPr lang="en-US" b="1"/>
            <a:t>I will learn:</a:t>
          </a:r>
          <a:endParaRPr lang="en-US"/>
        </a:p>
      </dgm:t>
    </dgm:pt>
    <dgm:pt modelId="{3A1F8258-DFD2-4A2A-985C-FA052DF157B6}" type="parTrans" cxnId="{6A2F8B01-F10A-4E4E-9AEF-35C5C18F2EFF}">
      <dgm:prSet/>
      <dgm:spPr/>
      <dgm:t>
        <a:bodyPr/>
        <a:lstStyle/>
        <a:p>
          <a:endParaRPr lang="en-US"/>
        </a:p>
      </dgm:t>
    </dgm:pt>
    <dgm:pt modelId="{44ED59D0-5559-49B1-85BE-877C7EDAC988}" type="sibTrans" cxnId="{6A2F8B01-F10A-4E4E-9AEF-35C5C18F2EFF}">
      <dgm:prSet/>
      <dgm:spPr/>
      <dgm:t>
        <a:bodyPr/>
        <a:lstStyle/>
        <a:p>
          <a:endParaRPr lang="en-US"/>
        </a:p>
      </dgm:t>
    </dgm:pt>
    <dgm:pt modelId="{6379DF9F-F59E-4EEF-AD35-1839E788B8E4}">
      <dgm:prSet/>
      <dgm:spPr/>
      <dgm:t>
        <a:bodyPr/>
        <a:lstStyle/>
        <a:p>
          <a:r>
            <a:rPr lang="en-US"/>
            <a:t>how to ask and answer questions to gain information. </a:t>
          </a:r>
        </a:p>
      </dgm:t>
    </dgm:pt>
    <dgm:pt modelId="{403CED95-AC60-4249-8737-7BF10475CF96}" type="parTrans" cxnId="{CE133DD3-4C82-4D64-9C3F-2027B9A41D1D}">
      <dgm:prSet/>
      <dgm:spPr/>
      <dgm:t>
        <a:bodyPr/>
        <a:lstStyle/>
        <a:p>
          <a:endParaRPr lang="en-US"/>
        </a:p>
      </dgm:t>
    </dgm:pt>
    <dgm:pt modelId="{647F006D-4223-4EE9-91D2-CEA6C185F464}" type="sibTrans" cxnId="{CE133DD3-4C82-4D64-9C3F-2027B9A41D1D}">
      <dgm:prSet/>
      <dgm:spPr/>
      <dgm:t>
        <a:bodyPr/>
        <a:lstStyle/>
        <a:p>
          <a:endParaRPr lang="en-US"/>
        </a:p>
      </dgm:t>
    </dgm:pt>
    <dgm:pt modelId="{F840BFDF-AAE3-4A05-85C4-BE9DDEF1A596}" type="pres">
      <dgm:prSet presAssocID="{5FE25914-DFD3-4470-9C13-B35E880147F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D324622-2889-4227-A24D-7D22B7668C5C}" type="pres">
      <dgm:prSet presAssocID="{3BD2951A-CF9C-408D-83A6-B08CEB912DC1}" presName="hierRoot1" presStyleCnt="0"/>
      <dgm:spPr/>
    </dgm:pt>
    <dgm:pt modelId="{EA682C09-F4C3-4C3C-A426-04F4AE0D5F22}" type="pres">
      <dgm:prSet presAssocID="{3BD2951A-CF9C-408D-83A6-B08CEB912DC1}" presName="composite" presStyleCnt="0"/>
      <dgm:spPr/>
    </dgm:pt>
    <dgm:pt modelId="{974BC190-4504-46A1-A752-1BAD669EC7B8}" type="pres">
      <dgm:prSet presAssocID="{3BD2951A-CF9C-408D-83A6-B08CEB912DC1}" presName="background" presStyleLbl="node0" presStyleIdx="0" presStyleCnt="2"/>
      <dgm:spPr/>
    </dgm:pt>
    <dgm:pt modelId="{C160BBB4-41D6-404A-BA13-E4BECBC242CD}" type="pres">
      <dgm:prSet presAssocID="{3BD2951A-CF9C-408D-83A6-B08CEB912DC1}" presName="text" presStyleLbl="fgAcc0" presStyleIdx="0" presStyleCnt="2">
        <dgm:presLayoutVars>
          <dgm:chPref val="3"/>
        </dgm:presLayoutVars>
      </dgm:prSet>
      <dgm:spPr/>
    </dgm:pt>
    <dgm:pt modelId="{478193DC-C397-4CB9-8EA4-E15B298E1E5D}" type="pres">
      <dgm:prSet presAssocID="{3BD2951A-CF9C-408D-83A6-B08CEB912DC1}" presName="hierChild2" presStyleCnt="0"/>
      <dgm:spPr/>
    </dgm:pt>
    <dgm:pt modelId="{9887CB7C-068F-4078-8B87-5EA89AFDF5BD}" type="pres">
      <dgm:prSet presAssocID="{6379DF9F-F59E-4EEF-AD35-1839E788B8E4}" presName="hierRoot1" presStyleCnt="0"/>
      <dgm:spPr/>
    </dgm:pt>
    <dgm:pt modelId="{A25F71FB-42CD-40CE-A8BC-E63514104596}" type="pres">
      <dgm:prSet presAssocID="{6379DF9F-F59E-4EEF-AD35-1839E788B8E4}" presName="composite" presStyleCnt="0"/>
      <dgm:spPr/>
    </dgm:pt>
    <dgm:pt modelId="{D8E0CCB0-13BB-4E3F-88A6-75B8DDF3ABBD}" type="pres">
      <dgm:prSet presAssocID="{6379DF9F-F59E-4EEF-AD35-1839E788B8E4}" presName="background" presStyleLbl="node0" presStyleIdx="1" presStyleCnt="2"/>
      <dgm:spPr/>
    </dgm:pt>
    <dgm:pt modelId="{833544FE-0355-44E6-A6A7-281CC216DECF}" type="pres">
      <dgm:prSet presAssocID="{6379DF9F-F59E-4EEF-AD35-1839E788B8E4}" presName="text" presStyleLbl="fgAcc0" presStyleIdx="1" presStyleCnt="2">
        <dgm:presLayoutVars>
          <dgm:chPref val="3"/>
        </dgm:presLayoutVars>
      </dgm:prSet>
      <dgm:spPr/>
    </dgm:pt>
    <dgm:pt modelId="{88D4C1CF-E9FB-4633-8B2B-CFDB8C5ED121}" type="pres">
      <dgm:prSet presAssocID="{6379DF9F-F59E-4EEF-AD35-1839E788B8E4}" presName="hierChild2" presStyleCnt="0"/>
      <dgm:spPr/>
    </dgm:pt>
  </dgm:ptLst>
  <dgm:cxnLst>
    <dgm:cxn modelId="{6A2F8B01-F10A-4E4E-9AEF-35C5C18F2EFF}" srcId="{5FE25914-DFD3-4470-9C13-B35E880147FA}" destId="{3BD2951A-CF9C-408D-83A6-B08CEB912DC1}" srcOrd="0" destOrd="0" parTransId="{3A1F8258-DFD2-4A2A-985C-FA052DF157B6}" sibTransId="{44ED59D0-5559-49B1-85BE-877C7EDAC988}"/>
    <dgm:cxn modelId="{4FDC807E-513A-48CA-B5BA-43D41C1D275D}" type="presOf" srcId="{5FE25914-DFD3-4470-9C13-B35E880147FA}" destId="{F840BFDF-AAE3-4A05-85C4-BE9DDEF1A596}" srcOrd="0" destOrd="0" presId="urn:microsoft.com/office/officeart/2005/8/layout/hierarchy1"/>
    <dgm:cxn modelId="{CE133DD3-4C82-4D64-9C3F-2027B9A41D1D}" srcId="{5FE25914-DFD3-4470-9C13-B35E880147FA}" destId="{6379DF9F-F59E-4EEF-AD35-1839E788B8E4}" srcOrd="1" destOrd="0" parTransId="{403CED95-AC60-4249-8737-7BF10475CF96}" sibTransId="{647F006D-4223-4EE9-91D2-CEA6C185F464}"/>
    <dgm:cxn modelId="{EDDFE9EE-43AE-4083-8555-84EF748D6C4A}" type="presOf" srcId="{6379DF9F-F59E-4EEF-AD35-1839E788B8E4}" destId="{833544FE-0355-44E6-A6A7-281CC216DECF}" srcOrd="0" destOrd="0" presId="urn:microsoft.com/office/officeart/2005/8/layout/hierarchy1"/>
    <dgm:cxn modelId="{F95CBDF9-2EA7-467B-9824-45B9023D828C}" type="presOf" srcId="{3BD2951A-CF9C-408D-83A6-B08CEB912DC1}" destId="{C160BBB4-41D6-404A-BA13-E4BECBC242CD}" srcOrd="0" destOrd="0" presId="urn:microsoft.com/office/officeart/2005/8/layout/hierarchy1"/>
    <dgm:cxn modelId="{C486D9C4-6DB6-4273-8F98-E177666C9363}" type="presParOf" srcId="{F840BFDF-AAE3-4A05-85C4-BE9DDEF1A596}" destId="{0D324622-2889-4227-A24D-7D22B7668C5C}" srcOrd="0" destOrd="0" presId="urn:microsoft.com/office/officeart/2005/8/layout/hierarchy1"/>
    <dgm:cxn modelId="{1D862F18-59F1-4295-A57E-E1C933228AF6}" type="presParOf" srcId="{0D324622-2889-4227-A24D-7D22B7668C5C}" destId="{EA682C09-F4C3-4C3C-A426-04F4AE0D5F22}" srcOrd="0" destOrd="0" presId="urn:microsoft.com/office/officeart/2005/8/layout/hierarchy1"/>
    <dgm:cxn modelId="{68B86E17-9362-4B5B-9B16-F1255746F277}" type="presParOf" srcId="{EA682C09-F4C3-4C3C-A426-04F4AE0D5F22}" destId="{974BC190-4504-46A1-A752-1BAD669EC7B8}" srcOrd="0" destOrd="0" presId="urn:microsoft.com/office/officeart/2005/8/layout/hierarchy1"/>
    <dgm:cxn modelId="{D9501161-C7F6-4479-A52A-7ACAFCD24A8B}" type="presParOf" srcId="{EA682C09-F4C3-4C3C-A426-04F4AE0D5F22}" destId="{C160BBB4-41D6-404A-BA13-E4BECBC242CD}" srcOrd="1" destOrd="0" presId="urn:microsoft.com/office/officeart/2005/8/layout/hierarchy1"/>
    <dgm:cxn modelId="{B40D54C0-D58B-4726-9F84-9669A43B1099}" type="presParOf" srcId="{0D324622-2889-4227-A24D-7D22B7668C5C}" destId="{478193DC-C397-4CB9-8EA4-E15B298E1E5D}" srcOrd="1" destOrd="0" presId="urn:microsoft.com/office/officeart/2005/8/layout/hierarchy1"/>
    <dgm:cxn modelId="{CF4B0A13-9A00-4E6D-B03D-C41DB6AB6BEF}" type="presParOf" srcId="{F840BFDF-AAE3-4A05-85C4-BE9DDEF1A596}" destId="{9887CB7C-068F-4078-8B87-5EA89AFDF5BD}" srcOrd="1" destOrd="0" presId="urn:microsoft.com/office/officeart/2005/8/layout/hierarchy1"/>
    <dgm:cxn modelId="{15B41AC9-BBF3-457F-AA46-1EC0AE53AD49}" type="presParOf" srcId="{9887CB7C-068F-4078-8B87-5EA89AFDF5BD}" destId="{A25F71FB-42CD-40CE-A8BC-E63514104596}" srcOrd="0" destOrd="0" presId="urn:microsoft.com/office/officeart/2005/8/layout/hierarchy1"/>
    <dgm:cxn modelId="{299635C6-1E28-4427-9468-C108B82473A4}" type="presParOf" srcId="{A25F71FB-42CD-40CE-A8BC-E63514104596}" destId="{D8E0CCB0-13BB-4E3F-88A6-75B8DDF3ABBD}" srcOrd="0" destOrd="0" presId="urn:microsoft.com/office/officeart/2005/8/layout/hierarchy1"/>
    <dgm:cxn modelId="{35D8B91B-8DA4-49A3-9792-8DFE375665ED}" type="presParOf" srcId="{A25F71FB-42CD-40CE-A8BC-E63514104596}" destId="{833544FE-0355-44E6-A6A7-281CC216DECF}" srcOrd="1" destOrd="0" presId="urn:microsoft.com/office/officeart/2005/8/layout/hierarchy1"/>
    <dgm:cxn modelId="{2D106C61-9C1A-4980-A486-402BA7D32C9D}" type="presParOf" srcId="{9887CB7C-068F-4078-8B87-5EA89AFDF5BD}" destId="{88D4C1CF-E9FB-4633-8B2B-CFDB8C5ED12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0466DE-853D-4C0A-8C83-C9354E4F54A1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5A8652E-38F9-4ED2-B4FF-13DC53CFA422}">
      <dgm:prSet/>
      <dgm:spPr/>
      <dgm:t>
        <a:bodyPr/>
        <a:lstStyle/>
        <a:p>
          <a:r>
            <a:rPr lang="en-US" b="1" u="sng"/>
            <a:t>What is the video clip about?</a:t>
          </a:r>
          <a:endParaRPr lang="en-US"/>
        </a:p>
      </dgm:t>
    </dgm:pt>
    <dgm:pt modelId="{38D72179-5290-45C7-A36C-C851FAFB4647}" type="parTrans" cxnId="{0B91F217-FF4F-4962-B4AE-0ED3170CC008}">
      <dgm:prSet/>
      <dgm:spPr/>
      <dgm:t>
        <a:bodyPr/>
        <a:lstStyle/>
        <a:p>
          <a:endParaRPr lang="en-US"/>
        </a:p>
      </dgm:t>
    </dgm:pt>
    <dgm:pt modelId="{549779CC-75AD-4254-B0E7-482116AF269C}" type="sibTrans" cxnId="{0B91F217-FF4F-4962-B4AE-0ED3170CC008}">
      <dgm:prSet/>
      <dgm:spPr/>
      <dgm:t>
        <a:bodyPr/>
        <a:lstStyle/>
        <a:p>
          <a:endParaRPr lang="en-US"/>
        </a:p>
      </dgm:t>
    </dgm:pt>
    <dgm:pt modelId="{CF30495C-2A9E-4B88-94FD-462B2C99DF97}">
      <dgm:prSet/>
      <dgm:spPr/>
      <dgm:t>
        <a:bodyPr/>
        <a:lstStyle/>
        <a:p>
          <a:r>
            <a:rPr lang="en-US"/>
            <a:t>The video clip shows different types of hobbies.  Some hobbies mentioned are jogging, skateboarding, swimming, basketball, watching soccer matches, hiking and camping, playing the piano and riding a horse.</a:t>
          </a:r>
        </a:p>
      </dgm:t>
    </dgm:pt>
    <dgm:pt modelId="{3171B4BD-119D-4E58-B8E6-A01AE94870AA}" type="parTrans" cxnId="{C3A68C0B-3315-4FEA-B879-773910513814}">
      <dgm:prSet/>
      <dgm:spPr/>
      <dgm:t>
        <a:bodyPr/>
        <a:lstStyle/>
        <a:p>
          <a:endParaRPr lang="en-US"/>
        </a:p>
      </dgm:t>
    </dgm:pt>
    <dgm:pt modelId="{E12D85DC-5EA8-4FBD-912B-353412586C4D}" type="sibTrans" cxnId="{C3A68C0B-3315-4FEA-B879-773910513814}">
      <dgm:prSet/>
      <dgm:spPr/>
      <dgm:t>
        <a:bodyPr/>
        <a:lstStyle/>
        <a:p>
          <a:endParaRPr lang="en-US"/>
        </a:p>
      </dgm:t>
    </dgm:pt>
    <dgm:pt modelId="{389A159C-CC36-4433-9B2B-2CFC75F02A7A}" type="pres">
      <dgm:prSet presAssocID="{E00466DE-853D-4C0A-8C83-C9354E4F54A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19B216B-23BE-4977-A2FF-AA0C537EBDFE}" type="pres">
      <dgm:prSet presAssocID="{B5A8652E-38F9-4ED2-B4FF-13DC53CFA422}" presName="hierRoot1" presStyleCnt="0"/>
      <dgm:spPr/>
    </dgm:pt>
    <dgm:pt modelId="{55B1A2E1-38BA-4B82-83B3-B596EF82B2B4}" type="pres">
      <dgm:prSet presAssocID="{B5A8652E-38F9-4ED2-B4FF-13DC53CFA422}" presName="composite" presStyleCnt="0"/>
      <dgm:spPr/>
    </dgm:pt>
    <dgm:pt modelId="{267C1845-1295-47F3-8E5D-FC603A4FEBF1}" type="pres">
      <dgm:prSet presAssocID="{B5A8652E-38F9-4ED2-B4FF-13DC53CFA422}" presName="background" presStyleLbl="node0" presStyleIdx="0" presStyleCnt="2"/>
      <dgm:spPr/>
    </dgm:pt>
    <dgm:pt modelId="{E276AD32-A8D4-4008-83CB-3C3E7BD1B118}" type="pres">
      <dgm:prSet presAssocID="{B5A8652E-38F9-4ED2-B4FF-13DC53CFA422}" presName="text" presStyleLbl="fgAcc0" presStyleIdx="0" presStyleCnt="2">
        <dgm:presLayoutVars>
          <dgm:chPref val="3"/>
        </dgm:presLayoutVars>
      </dgm:prSet>
      <dgm:spPr/>
    </dgm:pt>
    <dgm:pt modelId="{43C4DE36-3219-48C6-BE49-FFE6B1E24D62}" type="pres">
      <dgm:prSet presAssocID="{B5A8652E-38F9-4ED2-B4FF-13DC53CFA422}" presName="hierChild2" presStyleCnt="0"/>
      <dgm:spPr/>
    </dgm:pt>
    <dgm:pt modelId="{2A9BCBF9-09D0-4A1D-A979-4EF3FC66C7F7}" type="pres">
      <dgm:prSet presAssocID="{CF30495C-2A9E-4B88-94FD-462B2C99DF97}" presName="hierRoot1" presStyleCnt="0"/>
      <dgm:spPr/>
    </dgm:pt>
    <dgm:pt modelId="{73F4F957-AB46-4D56-A477-625AA2FCFE37}" type="pres">
      <dgm:prSet presAssocID="{CF30495C-2A9E-4B88-94FD-462B2C99DF97}" presName="composite" presStyleCnt="0"/>
      <dgm:spPr/>
    </dgm:pt>
    <dgm:pt modelId="{05472C8D-9746-4CA5-86CF-B84164BF805F}" type="pres">
      <dgm:prSet presAssocID="{CF30495C-2A9E-4B88-94FD-462B2C99DF97}" presName="background" presStyleLbl="node0" presStyleIdx="1" presStyleCnt="2"/>
      <dgm:spPr/>
    </dgm:pt>
    <dgm:pt modelId="{D4E71D3F-7626-4116-ABF8-161A72A83145}" type="pres">
      <dgm:prSet presAssocID="{CF30495C-2A9E-4B88-94FD-462B2C99DF97}" presName="text" presStyleLbl="fgAcc0" presStyleIdx="1" presStyleCnt="2">
        <dgm:presLayoutVars>
          <dgm:chPref val="3"/>
        </dgm:presLayoutVars>
      </dgm:prSet>
      <dgm:spPr/>
    </dgm:pt>
    <dgm:pt modelId="{BC97355B-C501-45E2-B938-B0FE37EE4C8B}" type="pres">
      <dgm:prSet presAssocID="{CF30495C-2A9E-4B88-94FD-462B2C99DF97}" presName="hierChild2" presStyleCnt="0"/>
      <dgm:spPr/>
    </dgm:pt>
  </dgm:ptLst>
  <dgm:cxnLst>
    <dgm:cxn modelId="{C3A68C0B-3315-4FEA-B879-773910513814}" srcId="{E00466DE-853D-4C0A-8C83-C9354E4F54A1}" destId="{CF30495C-2A9E-4B88-94FD-462B2C99DF97}" srcOrd="1" destOrd="0" parTransId="{3171B4BD-119D-4E58-B8E6-A01AE94870AA}" sibTransId="{E12D85DC-5EA8-4FBD-912B-353412586C4D}"/>
    <dgm:cxn modelId="{0B91F217-FF4F-4962-B4AE-0ED3170CC008}" srcId="{E00466DE-853D-4C0A-8C83-C9354E4F54A1}" destId="{B5A8652E-38F9-4ED2-B4FF-13DC53CFA422}" srcOrd="0" destOrd="0" parTransId="{38D72179-5290-45C7-A36C-C851FAFB4647}" sibTransId="{549779CC-75AD-4254-B0E7-482116AF269C}"/>
    <dgm:cxn modelId="{2969663B-AFCA-4569-BDCB-118D84D23FE4}" type="presOf" srcId="{CF30495C-2A9E-4B88-94FD-462B2C99DF97}" destId="{D4E71D3F-7626-4116-ABF8-161A72A83145}" srcOrd="0" destOrd="0" presId="urn:microsoft.com/office/officeart/2005/8/layout/hierarchy1"/>
    <dgm:cxn modelId="{E0C45975-5F7F-492C-ABFB-D2263547B8A6}" type="presOf" srcId="{B5A8652E-38F9-4ED2-B4FF-13DC53CFA422}" destId="{E276AD32-A8D4-4008-83CB-3C3E7BD1B118}" srcOrd="0" destOrd="0" presId="urn:microsoft.com/office/officeart/2005/8/layout/hierarchy1"/>
    <dgm:cxn modelId="{9D9678BC-65D4-4F87-AF01-5CE59FCF6437}" type="presOf" srcId="{E00466DE-853D-4C0A-8C83-C9354E4F54A1}" destId="{389A159C-CC36-4433-9B2B-2CFC75F02A7A}" srcOrd="0" destOrd="0" presId="urn:microsoft.com/office/officeart/2005/8/layout/hierarchy1"/>
    <dgm:cxn modelId="{C5BC3D82-B5D0-4204-9340-9F6E85EA908C}" type="presParOf" srcId="{389A159C-CC36-4433-9B2B-2CFC75F02A7A}" destId="{E19B216B-23BE-4977-A2FF-AA0C537EBDFE}" srcOrd="0" destOrd="0" presId="urn:microsoft.com/office/officeart/2005/8/layout/hierarchy1"/>
    <dgm:cxn modelId="{DB70C20D-39F0-4C17-9E84-F71A033F2ECE}" type="presParOf" srcId="{E19B216B-23BE-4977-A2FF-AA0C537EBDFE}" destId="{55B1A2E1-38BA-4B82-83B3-B596EF82B2B4}" srcOrd="0" destOrd="0" presId="urn:microsoft.com/office/officeart/2005/8/layout/hierarchy1"/>
    <dgm:cxn modelId="{343AAC30-F822-48C7-978E-A2BCB1474B87}" type="presParOf" srcId="{55B1A2E1-38BA-4B82-83B3-B596EF82B2B4}" destId="{267C1845-1295-47F3-8E5D-FC603A4FEBF1}" srcOrd="0" destOrd="0" presId="urn:microsoft.com/office/officeart/2005/8/layout/hierarchy1"/>
    <dgm:cxn modelId="{6E6E1867-E6D3-4C54-9E11-F06A37782C5C}" type="presParOf" srcId="{55B1A2E1-38BA-4B82-83B3-B596EF82B2B4}" destId="{E276AD32-A8D4-4008-83CB-3C3E7BD1B118}" srcOrd="1" destOrd="0" presId="urn:microsoft.com/office/officeart/2005/8/layout/hierarchy1"/>
    <dgm:cxn modelId="{95C841D9-80E7-414A-802C-7A8FDF48E549}" type="presParOf" srcId="{E19B216B-23BE-4977-A2FF-AA0C537EBDFE}" destId="{43C4DE36-3219-48C6-BE49-FFE6B1E24D62}" srcOrd="1" destOrd="0" presId="urn:microsoft.com/office/officeart/2005/8/layout/hierarchy1"/>
    <dgm:cxn modelId="{35377FE3-41CF-44D9-A182-812DD1DD3717}" type="presParOf" srcId="{389A159C-CC36-4433-9B2B-2CFC75F02A7A}" destId="{2A9BCBF9-09D0-4A1D-A979-4EF3FC66C7F7}" srcOrd="1" destOrd="0" presId="urn:microsoft.com/office/officeart/2005/8/layout/hierarchy1"/>
    <dgm:cxn modelId="{85C428FD-C489-4092-A70B-72AD779B5A4D}" type="presParOf" srcId="{2A9BCBF9-09D0-4A1D-A979-4EF3FC66C7F7}" destId="{73F4F957-AB46-4D56-A477-625AA2FCFE37}" srcOrd="0" destOrd="0" presId="urn:microsoft.com/office/officeart/2005/8/layout/hierarchy1"/>
    <dgm:cxn modelId="{D126488C-32C0-438A-892B-892AA6F93805}" type="presParOf" srcId="{73F4F957-AB46-4D56-A477-625AA2FCFE37}" destId="{05472C8D-9746-4CA5-86CF-B84164BF805F}" srcOrd="0" destOrd="0" presId="urn:microsoft.com/office/officeart/2005/8/layout/hierarchy1"/>
    <dgm:cxn modelId="{FB06F096-6A8F-4E5C-B146-A7B1A80ACE81}" type="presParOf" srcId="{73F4F957-AB46-4D56-A477-625AA2FCFE37}" destId="{D4E71D3F-7626-4116-ABF8-161A72A83145}" srcOrd="1" destOrd="0" presId="urn:microsoft.com/office/officeart/2005/8/layout/hierarchy1"/>
    <dgm:cxn modelId="{97B079F9-57AC-4276-8F74-C31B05D6E557}" type="presParOf" srcId="{2A9BCBF9-09D0-4A1D-A979-4EF3FC66C7F7}" destId="{BC97355B-C501-45E2-B938-B0FE37EE4C8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288283-331D-4E58-9738-6D5EAFE38D0E}" type="doc">
      <dgm:prSet loTypeId="urn:microsoft.com/office/officeart/2018/layout/CircleProcess" loCatId="simpleprocesssa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13BB24A-E2BF-4AED-A33B-BBC6F5042FBE}">
      <dgm:prSet/>
      <dgm:spPr/>
      <dgm:t>
        <a:bodyPr/>
        <a:lstStyle/>
        <a:p>
          <a:r>
            <a:rPr lang="en-US"/>
            <a:t>PART 2</a:t>
          </a:r>
        </a:p>
      </dgm:t>
    </dgm:pt>
    <dgm:pt modelId="{E5AC9EE0-8A90-43D2-8214-A8C1ED44D781}" type="parTrans" cxnId="{37472F3B-836B-4EAA-A6A7-CA1C7159BC5F}">
      <dgm:prSet/>
      <dgm:spPr/>
      <dgm:t>
        <a:bodyPr/>
        <a:lstStyle/>
        <a:p>
          <a:endParaRPr lang="en-US"/>
        </a:p>
      </dgm:t>
    </dgm:pt>
    <dgm:pt modelId="{D1E51E59-7C2A-46DC-908D-4CA362DFE619}" type="sibTrans" cxnId="{37472F3B-836B-4EAA-A6A7-CA1C7159BC5F}">
      <dgm:prSet/>
      <dgm:spPr/>
      <dgm:t>
        <a:bodyPr/>
        <a:lstStyle/>
        <a:p>
          <a:endParaRPr lang="en-US"/>
        </a:p>
      </dgm:t>
    </dgm:pt>
    <dgm:pt modelId="{A6F95A2A-574E-4FFC-9E3F-85AF3F58C3EF}">
      <dgm:prSet/>
      <dgm:spPr/>
      <dgm:t>
        <a:bodyPr/>
        <a:lstStyle/>
        <a:p>
          <a:r>
            <a:rPr lang="en-US"/>
            <a:t>Compare and Contrast </a:t>
          </a:r>
        </a:p>
      </dgm:t>
    </dgm:pt>
    <dgm:pt modelId="{BECB7FA2-EE50-4809-8C4B-2D1E89BF1487}" type="parTrans" cxnId="{10997C3D-62C1-4299-8A9B-AC852A549031}">
      <dgm:prSet/>
      <dgm:spPr/>
      <dgm:t>
        <a:bodyPr/>
        <a:lstStyle/>
        <a:p>
          <a:endParaRPr lang="en-US"/>
        </a:p>
      </dgm:t>
    </dgm:pt>
    <dgm:pt modelId="{A7F93B77-71F7-4E76-AE1D-24524D9DA875}" type="sibTrans" cxnId="{10997C3D-62C1-4299-8A9B-AC852A549031}">
      <dgm:prSet/>
      <dgm:spPr/>
      <dgm:t>
        <a:bodyPr/>
        <a:lstStyle/>
        <a:p>
          <a:endParaRPr lang="en-US"/>
        </a:p>
      </dgm:t>
    </dgm:pt>
    <dgm:pt modelId="{C57FD26D-D9FD-4EBD-A687-B92CCCF971A9}">
      <dgm:prSet/>
      <dgm:spPr/>
      <dgm:t>
        <a:bodyPr/>
        <a:lstStyle/>
        <a:p>
          <a:r>
            <a:rPr lang="en-US"/>
            <a:t>2 Pictures</a:t>
          </a:r>
        </a:p>
      </dgm:t>
    </dgm:pt>
    <dgm:pt modelId="{B670909B-31D0-4F92-B762-7597AFA5AA90}" type="parTrans" cxnId="{62A9FFD2-CBA2-4550-9512-BDD621964422}">
      <dgm:prSet/>
      <dgm:spPr/>
      <dgm:t>
        <a:bodyPr/>
        <a:lstStyle/>
        <a:p>
          <a:endParaRPr lang="en-US"/>
        </a:p>
      </dgm:t>
    </dgm:pt>
    <dgm:pt modelId="{618B0A19-8614-46EC-9FD3-58F4203BCD50}" type="sibTrans" cxnId="{62A9FFD2-CBA2-4550-9512-BDD621964422}">
      <dgm:prSet/>
      <dgm:spPr/>
      <dgm:t>
        <a:bodyPr/>
        <a:lstStyle/>
        <a:p>
          <a:endParaRPr lang="en-US"/>
        </a:p>
      </dgm:t>
    </dgm:pt>
    <dgm:pt modelId="{05377205-81A8-45FD-B2B2-720F1CD68CCB}" type="pres">
      <dgm:prSet presAssocID="{96288283-331D-4E58-9738-6D5EAFE38D0E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C1A5883D-123C-4C20-B983-B5D857C661C0}" type="pres">
      <dgm:prSet presAssocID="{C57FD26D-D9FD-4EBD-A687-B92CCCF971A9}" presName="Accent3" presStyleCnt="0"/>
      <dgm:spPr/>
    </dgm:pt>
    <dgm:pt modelId="{98E7350C-057A-4E81-9E36-5812C5DB51D7}" type="pres">
      <dgm:prSet presAssocID="{C57FD26D-D9FD-4EBD-A687-B92CCCF971A9}" presName="Accent" presStyleLbl="node1" presStyleIdx="0" presStyleCnt="6"/>
      <dgm:spPr/>
    </dgm:pt>
    <dgm:pt modelId="{8EED6A40-D960-4FA3-A08D-4B00E0137036}" type="pres">
      <dgm:prSet presAssocID="{C57FD26D-D9FD-4EBD-A687-B92CCCF971A9}" presName="ParentBackground3" presStyleCnt="0"/>
      <dgm:spPr/>
    </dgm:pt>
    <dgm:pt modelId="{7E0A5E3D-22B2-4F49-84EC-AB035F9FC8E0}" type="pres">
      <dgm:prSet presAssocID="{C57FD26D-D9FD-4EBD-A687-B92CCCF971A9}" presName="ParentBackground" presStyleLbl="node1" presStyleIdx="1" presStyleCnt="6"/>
      <dgm:spPr/>
    </dgm:pt>
    <dgm:pt modelId="{D4F0E2A4-D564-48F6-902A-12691F32FEEC}" type="pres">
      <dgm:prSet presAssocID="{C57FD26D-D9FD-4EBD-A687-B92CCCF971A9}" presName="Parent3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E5C97C00-370E-427F-9165-2E0038D93E03}" type="pres">
      <dgm:prSet presAssocID="{A6F95A2A-574E-4FFC-9E3F-85AF3F58C3EF}" presName="Accent2" presStyleCnt="0"/>
      <dgm:spPr/>
    </dgm:pt>
    <dgm:pt modelId="{FA174414-96FB-453F-94D2-EE62FC5C74B9}" type="pres">
      <dgm:prSet presAssocID="{A6F95A2A-574E-4FFC-9E3F-85AF3F58C3EF}" presName="Accent" presStyleLbl="node1" presStyleIdx="2" presStyleCnt="6"/>
      <dgm:spPr/>
    </dgm:pt>
    <dgm:pt modelId="{579A8FF3-BB11-44BC-B289-219439514C8C}" type="pres">
      <dgm:prSet presAssocID="{A6F95A2A-574E-4FFC-9E3F-85AF3F58C3EF}" presName="ParentBackground2" presStyleCnt="0"/>
      <dgm:spPr/>
    </dgm:pt>
    <dgm:pt modelId="{6068BCC9-55F5-47FC-A5A1-3391E1DD0ABA}" type="pres">
      <dgm:prSet presAssocID="{A6F95A2A-574E-4FFC-9E3F-85AF3F58C3EF}" presName="ParentBackground" presStyleLbl="node1" presStyleIdx="3" presStyleCnt="6"/>
      <dgm:spPr/>
    </dgm:pt>
    <dgm:pt modelId="{4780F1FC-AC30-48A1-A160-9DD13CBA5A72}" type="pres">
      <dgm:prSet presAssocID="{A6F95A2A-574E-4FFC-9E3F-85AF3F58C3EF}" presName="Parent2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02DDB4E6-440C-4DAF-A7DF-00E00D8C1BE9}" type="pres">
      <dgm:prSet presAssocID="{113BB24A-E2BF-4AED-A33B-BBC6F5042FBE}" presName="Accent1" presStyleCnt="0"/>
      <dgm:spPr/>
    </dgm:pt>
    <dgm:pt modelId="{C89419E1-36CB-49C7-B669-B723F9A4FD59}" type="pres">
      <dgm:prSet presAssocID="{113BB24A-E2BF-4AED-A33B-BBC6F5042FBE}" presName="Accent" presStyleLbl="node1" presStyleIdx="4" presStyleCnt="6"/>
      <dgm:spPr/>
    </dgm:pt>
    <dgm:pt modelId="{31D19612-8EAD-4B67-B323-C1BDFD256000}" type="pres">
      <dgm:prSet presAssocID="{113BB24A-E2BF-4AED-A33B-BBC6F5042FBE}" presName="ParentBackground1" presStyleCnt="0"/>
      <dgm:spPr/>
    </dgm:pt>
    <dgm:pt modelId="{D20499C5-6ADA-4CFD-A8C6-7B57FC119AAE}" type="pres">
      <dgm:prSet presAssocID="{113BB24A-E2BF-4AED-A33B-BBC6F5042FBE}" presName="ParentBackground" presStyleLbl="node1" presStyleIdx="5" presStyleCnt="6"/>
      <dgm:spPr/>
    </dgm:pt>
    <dgm:pt modelId="{C54B6D6E-9ECE-42BA-B27E-2056BEF81F3F}" type="pres">
      <dgm:prSet presAssocID="{113BB24A-E2BF-4AED-A33B-BBC6F5042FBE}" presName="Parent1" presStyleLbl="fgAcc0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7C6C050F-D833-4EB8-91A0-3E67C5008EB4}" type="presOf" srcId="{C57FD26D-D9FD-4EBD-A687-B92CCCF971A9}" destId="{D4F0E2A4-D564-48F6-902A-12691F32FEEC}" srcOrd="1" destOrd="0" presId="urn:microsoft.com/office/officeart/2018/layout/CircleProcess"/>
    <dgm:cxn modelId="{D071091A-A496-42DB-8388-6D89424F5259}" type="presOf" srcId="{A6F95A2A-574E-4FFC-9E3F-85AF3F58C3EF}" destId="{6068BCC9-55F5-47FC-A5A1-3391E1DD0ABA}" srcOrd="0" destOrd="0" presId="urn:microsoft.com/office/officeart/2018/layout/CircleProcess"/>
    <dgm:cxn modelId="{0E4AB820-C8D6-4523-B897-F0D8EBBB35B0}" type="presOf" srcId="{96288283-331D-4E58-9738-6D5EAFE38D0E}" destId="{05377205-81A8-45FD-B2B2-720F1CD68CCB}" srcOrd="0" destOrd="0" presId="urn:microsoft.com/office/officeart/2018/layout/CircleProcess"/>
    <dgm:cxn modelId="{37472F3B-836B-4EAA-A6A7-CA1C7159BC5F}" srcId="{96288283-331D-4E58-9738-6D5EAFE38D0E}" destId="{113BB24A-E2BF-4AED-A33B-BBC6F5042FBE}" srcOrd="0" destOrd="0" parTransId="{E5AC9EE0-8A90-43D2-8214-A8C1ED44D781}" sibTransId="{D1E51E59-7C2A-46DC-908D-4CA362DFE619}"/>
    <dgm:cxn modelId="{3186BE3C-07E4-4017-86C9-56133762FE78}" type="presOf" srcId="{113BB24A-E2BF-4AED-A33B-BBC6F5042FBE}" destId="{D20499C5-6ADA-4CFD-A8C6-7B57FC119AAE}" srcOrd="0" destOrd="0" presId="urn:microsoft.com/office/officeart/2018/layout/CircleProcess"/>
    <dgm:cxn modelId="{10997C3D-62C1-4299-8A9B-AC852A549031}" srcId="{96288283-331D-4E58-9738-6D5EAFE38D0E}" destId="{A6F95A2A-574E-4FFC-9E3F-85AF3F58C3EF}" srcOrd="1" destOrd="0" parTransId="{BECB7FA2-EE50-4809-8C4B-2D1E89BF1487}" sibTransId="{A7F93B77-71F7-4E76-AE1D-24524D9DA875}"/>
    <dgm:cxn modelId="{D695B88F-DCE9-43E2-ABE7-3DAABE613F94}" type="presOf" srcId="{A6F95A2A-574E-4FFC-9E3F-85AF3F58C3EF}" destId="{4780F1FC-AC30-48A1-A160-9DD13CBA5A72}" srcOrd="1" destOrd="0" presId="urn:microsoft.com/office/officeart/2018/layout/CircleProcess"/>
    <dgm:cxn modelId="{22191BAA-3F09-4A1C-A745-5576B7BB0390}" type="presOf" srcId="{113BB24A-E2BF-4AED-A33B-BBC6F5042FBE}" destId="{C54B6D6E-9ECE-42BA-B27E-2056BEF81F3F}" srcOrd="1" destOrd="0" presId="urn:microsoft.com/office/officeart/2018/layout/CircleProcess"/>
    <dgm:cxn modelId="{62A9FFD2-CBA2-4550-9512-BDD621964422}" srcId="{96288283-331D-4E58-9738-6D5EAFE38D0E}" destId="{C57FD26D-D9FD-4EBD-A687-B92CCCF971A9}" srcOrd="2" destOrd="0" parTransId="{B670909B-31D0-4F92-B762-7597AFA5AA90}" sibTransId="{618B0A19-8614-46EC-9FD3-58F4203BCD50}"/>
    <dgm:cxn modelId="{EC988AE0-A7CB-42B4-815A-8393302A73C1}" type="presOf" srcId="{C57FD26D-D9FD-4EBD-A687-B92CCCF971A9}" destId="{7E0A5E3D-22B2-4F49-84EC-AB035F9FC8E0}" srcOrd="0" destOrd="0" presId="urn:microsoft.com/office/officeart/2018/layout/CircleProcess"/>
    <dgm:cxn modelId="{7325DEFE-ADAB-45A1-852C-E6F490F3A6F3}" type="presParOf" srcId="{05377205-81A8-45FD-B2B2-720F1CD68CCB}" destId="{C1A5883D-123C-4C20-B983-B5D857C661C0}" srcOrd="0" destOrd="0" presId="urn:microsoft.com/office/officeart/2018/layout/CircleProcess"/>
    <dgm:cxn modelId="{8002FFC2-DAB4-4E57-AEDB-DA64856D5092}" type="presParOf" srcId="{C1A5883D-123C-4C20-B983-B5D857C661C0}" destId="{98E7350C-057A-4E81-9E36-5812C5DB51D7}" srcOrd="0" destOrd="0" presId="urn:microsoft.com/office/officeart/2018/layout/CircleProcess"/>
    <dgm:cxn modelId="{286EBD2A-1F7C-4B9F-B4EF-A18D1F4AB8C3}" type="presParOf" srcId="{05377205-81A8-45FD-B2B2-720F1CD68CCB}" destId="{8EED6A40-D960-4FA3-A08D-4B00E0137036}" srcOrd="1" destOrd="0" presId="urn:microsoft.com/office/officeart/2018/layout/CircleProcess"/>
    <dgm:cxn modelId="{690B6BED-7045-4495-8300-87A5617F9577}" type="presParOf" srcId="{8EED6A40-D960-4FA3-A08D-4B00E0137036}" destId="{7E0A5E3D-22B2-4F49-84EC-AB035F9FC8E0}" srcOrd="0" destOrd="0" presId="urn:microsoft.com/office/officeart/2018/layout/CircleProcess"/>
    <dgm:cxn modelId="{126D7743-3C5C-4D79-A42F-35AEA894065B}" type="presParOf" srcId="{05377205-81A8-45FD-B2B2-720F1CD68CCB}" destId="{D4F0E2A4-D564-48F6-902A-12691F32FEEC}" srcOrd="2" destOrd="0" presId="urn:microsoft.com/office/officeart/2018/layout/CircleProcess"/>
    <dgm:cxn modelId="{5123DDB1-8573-483B-AFBC-741BEDC20E69}" type="presParOf" srcId="{05377205-81A8-45FD-B2B2-720F1CD68CCB}" destId="{E5C97C00-370E-427F-9165-2E0038D93E03}" srcOrd="3" destOrd="0" presId="urn:microsoft.com/office/officeart/2018/layout/CircleProcess"/>
    <dgm:cxn modelId="{09B3E564-8DCB-4D70-AF05-F948AC9E5A12}" type="presParOf" srcId="{E5C97C00-370E-427F-9165-2E0038D93E03}" destId="{FA174414-96FB-453F-94D2-EE62FC5C74B9}" srcOrd="0" destOrd="0" presId="urn:microsoft.com/office/officeart/2018/layout/CircleProcess"/>
    <dgm:cxn modelId="{41431F32-1D48-4AC0-B112-7ED8FCAFE9EF}" type="presParOf" srcId="{05377205-81A8-45FD-B2B2-720F1CD68CCB}" destId="{579A8FF3-BB11-44BC-B289-219439514C8C}" srcOrd="4" destOrd="0" presId="urn:microsoft.com/office/officeart/2018/layout/CircleProcess"/>
    <dgm:cxn modelId="{B37A93A7-DF5F-417E-9897-141D1509B9F6}" type="presParOf" srcId="{579A8FF3-BB11-44BC-B289-219439514C8C}" destId="{6068BCC9-55F5-47FC-A5A1-3391E1DD0ABA}" srcOrd="0" destOrd="0" presId="urn:microsoft.com/office/officeart/2018/layout/CircleProcess"/>
    <dgm:cxn modelId="{81450B01-F44D-4C3C-A2A3-5C7CC67579F7}" type="presParOf" srcId="{05377205-81A8-45FD-B2B2-720F1CD68CCB}" destId="{4780F1FC-AC30-48A1-A160-9DD13CBA5A72}" srcOrd="5" destOrd="0" presId="urn:microsoft.com/office/officeart/2018/layout/CircleProcess"/>
    <dgm:cxn modelId="{6F5C3408-9B27-448B-AB99-6D84DD979A92}" type="presParOf" srcId="{05377205-81A8-45FD-B2B2-720F1CD68CCB}" destId="{02DDB4E6-440C-4DAF-A7DF-00E00D8C1BE9}" srcOrd="6" destOrd="0" presId="urn:microsoft.com/office/officeart/2018/layout/CircleProcess"/>
    <dgm:cxn modelId="{31E126C1-9C0C-450D-A0AC-B73265B2D4E7}" type="presParOf" srcId="{02DDB4E6-440C-4DAF-A7DF-00E00D8C1BE9}" destId="{C89419E1-36CB-49C7-B669-B723F9A4FD59}" srcOrd="0" destOrd="0" presId="urn:microsoft.com/office/officeart/2018/layout/CircleProcess"/>
    <dgm:cxn modelId="{0CB2593C-D111-413A-B964-30E4D47F619D}" type="presParOf" srcId="{05377205-81A8-45FD-B2B2-720F1CD68CCB}" destId="{31D19612-8EAD-4B67-B323-C1BDFD256000}" srcOrd="7" destOrd="0" presId="urn:microsoft.com/office/officeart/2018/layout/CircleProcess"/>
    <dgm:cxn modelId="{51F861D0-61A1-477B-B273-37607EC54F2C}" type="presParOf" srcId="{31D19612-8EAD-4B67-B323-C1BDFD256000}" destId="{D20499C5-6ADA-4CFD-A8C6-7B57FC119AAE}" srcOrd="0" destOrd="0" presId="urn:microsoft.com/office/officeart/2018/layout/CircleProcess"/>
    <dgm:cxn modelId="{2F5D39ED-941F-4397-8F0A-1AF64CFCD546}" type="presParOf" srcId="{05377205-81A8-45FD-B2B2-720F1CD68CCB}" destId="{C54B6D6E-9ECE-42BA-B27E-2056BEF81F3F}" srcOrd="8" destOrd="0" presId="urn:microsoft.com/office/officeart/2018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9865A5-1CE0-4441-9B7F-BED0860351F8}">
      <dsp:nvSpPr>
        <dsp:cNvPr id="0" name=""/>
        <dsp:cNvSpPr/>
      </dsp:nvSpPr>
      <dsp:spPr>
        <a:xfrm>
          <a:off x="1283" y="314546"/>
          <a:ext cx="4505585" cy="28610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1803AB-8AF4-44C1-942E-C31A2D6F17D9}">
      <dsp:nvSpPr>
        <dsp:cNvPr id="0" name=""/>
        <dsp:cNvSpPr/>
      </dsp:nvSpPr>
      <dsp:spPr>
        <a:xfrm>
          <a:off x="501904" y="790136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200" kern="1200"/>
            <a:t>PART 1</a:t>
          </a:r>
        </a:p>
      </dsp:txBody>
      <dsp:txXfrm>
        <a:off x="585701" y="873933"/>
        <a:ext cx="4337991" cy="2693452"/>
      </dsp:txXfrm>
    </dsp:sp>
    <dsp:sp modelId="{88000C6D-CA0C-4387-9EEC-64A28F126794}">
      <dsp:nvSpPr>
        <dsp:cNvPr id="0" name=""/>
        <dsp:cNvSpPr/>
      </dsp:nvSpPr>
      <dsp:spPr>
        <a:xfrm>
          <a:off x="5508110" y="314546"/>
          <a:ext cx="4505585" cy="28610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780601-2749-498A-86D2-8C015F53D0A6}">
      <dsp:nvSpPr>
        <dsp:cNvPr id="0" name=""/>
        <dsp:cNvSpPr/>
      </dsp:nvSpPr>
      <dsp:spPr>
        <a:xfrm>
          <a:off x="6008730" y="790136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200" kern="1200"/>
            <a:t>Information Gap Activity</a:t>
          </a:r>
        </a:p>
      </dsp:txBody>
      <dsp:txXfrm>
        <a:off x="6092527" y="873933"/>
        <a:ext cx="4337991" cy="26934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4BC190-4504-46A1-A752-1BAD669EC7B8}">
      <dsp:nvSpPr>
        <dsp:cNvPr id="0" name=""/>
        <dsp:cNvSpPr/>
      </dsp:nvSpPr>
      <dsp:spPr>
        <a:xfrm>
          <a:off x="1283" y="314546"/>
          <a:ext cx="4505585" cy="28610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60BBB4-41D6-404A-BA13-E4BECBC242CD}">
      <dsp:nvSpPr>
        <dsp:cNvPr id="0" name=""/>
        <dsp:cNvSpPr/>
      </dsp:nvSpPr>
      <dsp:spPr>
        <a:xfrm>
          <a:off x="501904" y="790136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/>
            <a:t>I will learn:</a:t>
          </a:r>
          <a:endParaRPr lang="en-US" sz="4200" kern="1200"/>
        </a:p>
      </dsp:txBody>
      <dsp:txXfrm>
        <a:off x="585701" y="873933"/>
        <a:ext cx="4337991" cy="2693452"/>
      </dsp:txXfrm>
    </dsp:sp>
    <dsp:sp modelId="{D8E0CCB0-13BB-4E3F-88A6-75B8DDF3ABBD}">
      <dsp:nvSpPr>
        <dsp:cNvPr id="0" name=""/>
        <dsp:cNvSpPr/>
      </dsp:nvSpPr>
      <dsp:spPr>
        <a:xfrm>
          <a:off x="5508110" y="314546"/>
          <a:ext cx="4505585" cy="28610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3544FE-0355-44E6-A6A7-281CC216DECF}">
      <dsp:nvSpPr>
        <dsp:cNvPr id="0" name=""/>
        <dsp:cNvSpPr/>
      </dsp:nvSpPr>
      <dsp:spPr>
        <a:xfrm>
          <a:off x="6008730" y="790136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how to ask and answer questions to gain information. </a:t>
          </a:r>
        </a:p>
      </dsp:txBody>
      <dsp:txXfrm>
        <a:off x="6092527" y="873933"/>
        <a:ext cx="4337991" cy="26934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7C1845-1295-47F3-8E5D-FC603A4FEBF1}">
      <dsp:nvSpPr>
        <dsp:cNvPr id="0" name=""/>
        <dsp:cNvSpPr/>
      </dsp:nvSpPr>
      <dsp:spPr>
        <a:xfrm>
          <a:off x="1374" y="366298"/>
          <a:ext cx="4824322" cy="30634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76AD32-A8D4-4008-83CB-3C3E7BD1B118}">
      <dsp:nvSpPr>
        <dsp:cNvPr id="0" name=""/>
        <dsp:cNvSpPr/>
      </dsp:nvSpPr>
      <dsp:spPr>
        <a:xfrm>
          <a:off x="537410" y="875532"/>
          <a:ext cx="4824322" cy="30634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u="sng" kern="1200"/>
            <a:t>What is the video clip about?</a:t>
          </a:r>
          <a:endParaRPr lang="en-US" sz="2400" kern="1200"/>
        </a:p>
      </dsp:txBody>
      <dsp:txXfrm>
        <a:off x="627135" y="965257"/>
        <a:ext cx="4644872" cy="2883994"/>
      </dsp:txXfrm>
    </dsp:sp>
    <dsp:sp modelId="{05472C8D-9746-4CA5-86CF-B84164BF805F}">
      <dsp:nvSpPr>
        <dsp:cNvPr id="0" name=""/>
        <dsp:cNvSpPr/>
      </dsp:nvSpPr>
      <dsp:spPr>
        <a:xfrm>
          <a:off x="5897768" y="366298"/>
          <a:ext cx="4824322" cy="30634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E71D3F-7626-4116-ABF8-161A72A83145}">
      <dsp:nvSpPr>
        <dsp:cNvPr id="0" name=""/>
        <dsp:cNvSpPr/>
      </dsp:nvSpPr>
      <dsp:spPr>
        <a:xfrm>
          <a:off x="6433804" y="875532"/>
          <a:ext cx="4824322" cy="30634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The video clip shows different types of hobbies.  Some hobbies mentioned are jogging, skateboarding, swimming, basketball, watching soccer matches, hiking and camping, playing the piano and riding a horse.</a:t>
          </a:r>
        </a:p>
      </dsp:txBody>
      <dsp:txXfrm>
        <a:off x="6523529" y="965257"/>
        <a:ext cx="4644872" cy="28839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E7350C-057A-4E81-9E36-5812C5DB51D7}">
      <dsp:nvSpPr>
        <dsp:cNvPr id="0" name=""/>
        <dsp:cNvSpPr/>
      </dsp:nvSpPr>
      <dsp:spPr>
        <a:xfrm>
          <a:off x="6695459" y="853028"/>
          <a:ext cx="2259651" cy="226006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0A5E3D-22B2-4F49-84EC-AB035F9FC8E0}">
      <dsp:nvSpPr>
        <dsp:cNvPr id="0" name=""/>
        <dsp:cNvSpPr/>
      </dsp:nvSpPr>
      <dsp:spPr>
        <a:xfrm>
          <a:off x="6770486" y="928377"/>
          <a:ext cx="2109596" cy="210937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2 Pictures</a:t>
          </a:r>
        </a:p>
      </dsp:txBody>
      <dsp:txXfrm>
        <a:off x="7072067" y="1229772"/>
        <a:ext cx="1506434" cy="1506580"/>
      </dsp:txXfrm>
    </dsp:sp>
    <dsp:sp modelId="{FA174414-96FB-453F-94D2-EE62FC5C74B9}">
      <dsp:nvSpPr>
        <dsp:cNvPr id="0" name=""/>
        <dsp:cNvSpPr/>
      </dsp:nvSpPr>
      <dsp:spPr>
        <a:xfrm rot="2700000">
          <a:off x="4362765" y="855760"/>
          <a:ext cx="2254208" cy="2254208"/>
        </a:xfrm>
        <a:prstGeom prst="teardrop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68BCC9-55F5-47FC-A5A1-3391E1DD0ABA}">
      <dsp:nvSpPr>
        <dsp:cNvPr id="0" name=""/>
        <dsp:cNvSpPr/>
      </dsp:nvSpPr>
      <dsp:spPr>
        <a:xfrm>
          <a:off x="4435072" y="928377"/>
          <a:ext cx="2109596" cy="210937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Compare and Contrast </a:t>
          </a:r>
        </a:p>
      </dsp:txBody>
      <dsp:txXfrm>
        <a:off x="4736653" y="1229772"/>
        <a:ext cx="1506434" cy="1506580"/>
      </dsp:txXfrm>
    </dsp:sp>
    <dsp:sp modelId="{C89419E1-36CB-49C7-B669-B723F9A4FD59}">
      <dsp:nvSpPr>
        <dsp:cNvPr id="0" name=""/>
        <dsp:cNvSpPr/>
      </dsp:nvSpPr>
      <dsp:spPr>
        <a:xfrm rot="2700000">
          <a:off x="2027351" y="855760"/>
          <a:ext cx="2254208" cy="2254208"/>
        </a:xfrm>
        <a:prstGeom prst="teardrop">
          <a:avLst>
            <a:gd name="adj" fmla="val 1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0499C5-6ADA-4CFD-A8C6-7B57FC119AAE}">
      <dsp:nvSpPr>
        <dsp:cNvPr id="0" name=""/>
        <dsp:cNvSpPr/>
      </dsp:nvSpPr>
      <dsp:spPr>
        <a:xfrm>
          <a:off x="2099657" y="928377"/>
          <a:ext cx="2109596" cy="210937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PART 2</a:t>
          </a:r>
        </a:p>
      </dsp:txBody>
      <dsp:txXfrm>
        <a:off x="2401238" y="1229772"/>
        <a:ext cx="1506434" cy="15065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node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E0A0D5-8F98-4CC1-A28E-021F0B6B475C}" type="datetimeFigureOut">
              <a:rPr lang="en-US" smtClean="0"/>
              <a:t>10/1/2021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3C52C-5E29-41AF-BAA3-8217E886DA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96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18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365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652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877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643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415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56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780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074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42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607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077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E5CD8D-E704-46A1-BC3E-9A644A9FF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1781514"/>
            <a:ext cx="10081872" cy="44330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b="1" kern="1200" dirty="0">
                <a:latin typeface="+mj-lt"/>
                <a:ea typeface="+mj-ea"/>
                <a:cs typeface="+mj-cs"/>
              </a:rPr>
              <a:t>Lesson 3</a:t>
            </a:r>
            <a:r>
              <a:rPr lang="en-US" kern="1200" dirty="0">
                <a:latin typeface="+mj-lt"/>
                <a:ea typeface="+mj-ea"/>
                <a:cs typeface="+mj-cs"/>
              </a:rPr>
              <a:t>: Speaking</a:t>
            </a:r>
            <a:br>
              <a:rPr lang="en-US" kern="1200" dirty="0"/>
            </a:br>
            <a:r>
              <a:rPr lang="en-US" dirty="0"/>
              <a:t>    </a:t>
            </a:r>
            <a:r>
              <a:rPr lang="en-US" kern="1200" dirty="0">
                <a:latin typeface="+mj-lt"/>
                <a:ea typeface="+mj-ea"/>
                <a:cs typeface="+mj-cs"/>
              </a:rPr>
              <a:t> </a:t>
            </a:r>
            <a:r>
              <a:rPr lang="en-US" b="1" kern="1200" dirty="0">
                <a:latin typeface="+mj-lt"/>
                <a:ea typeface="+mj-ea"/>
                <a:cs typeface="+mj-cs"/>
              </a:rPr>
              <a:t>Topic</a:t>
            </a:r>
            <a:r>
              <a:rPr lang="en-US" kern="1200" dirty="0">
                <a:latin typeface="+mj-lt"/>
                <a:ea typeface="+mj-ea"/>
                <a:cs typeface="+mj-cs"/>
              </a:rPr>
              <a:t>:</a:t>
            </a:r>
            <a:r>
              <a:rPr lang="en-US" dirty="0"/>
              <a:t> Hobbies and Leisure</a:t>
            </a:r>
            <a:br>
              <a:rPr lang="en-US" dirty="0">
                <a:cs typeface="Calibri Light"/>
              </a:rPr>
            </a:br>
            <a:r>
              <a:rPr lang="en-US" dirty="0"/>
              <a:t>    </a:t>
            </a:r>
            <a:r>
              <a:rPr lang="en-US" b="1" dirty="0"/>
              <a:t>  Year</a:t>
            </a:r>
            <a:r>
              <a:rPr lang="en-US" dirty="0"/>
              <a:t>: 4</a:t>
            </a:r>
            <a:endParaRPr lang="en-US" kern="1200" dirty="0">
              <a:cs typeface="Calibri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CB4C87-5FB9-4D61-9024-7152A4E3D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smtClean="0"/>
              <a:pPr defTabSz="914400">
                <a:spcAft>
                  <a:spcPts val="600"/>
                </a:spcAft>
              </a:pPr>
              <a:t>1</a:t>
            </a:fld>
            <a:endParaRPr lang="en-US"/>
          </a:p>
        </p:txBody>
      </p:sp>
      <p:sp>
        <p:nvSpPr>
          <p:cNvPr id="7" name="Isosceles Triangle 18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Isosceles Triangle 20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64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41FAF-730D-47FE-9638-C05616C31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0507" y="2628900"/>
            <a:ext cx="7454077" cy="358978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sz="2000"/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A3F780-A6B2-4BF2-B774-2823A4AA7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BD15E9-342D-4D0B-A3EA-19F427EB0894}"/>
              </a:ext>
            </a:extLst>
          </p:cNvPr>
          <p:cNvSpPr txBox="1"/>
          <p:nvPr/>
        </p:nvSpPr>
        <p:spPr>
          <a:xfrm>
            <a:off x="4090507" y="639315"/>
            <a:ext cx="6127423" cy="94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435A11-BF50-4402-95DB-B15B9AB07750}"/>
              </a:ext>
            </a:extLst>
          </p:cNvPr>
          <p:cNvSpPr txBox="1"/>
          <p:nvPr/>
        </p:nvSpPr>
        <p:spPr>
          <a:xfrm>
            <a:off x="199893" y="231693"/>
            <a:ext cx="8170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ndika"/>
              </a:rPr>
              <a:t>Activity</a:t>
            </a:r>
            <a:r>
              <a:rPr lang="en-US" sz="3600">
                <a:latin typeface="Andika"/>
              </a:rPr>
              <a:t>: Person B – Table 2 Handout</a:t>
            </a:r>
            <a:endParaRPr lang="en-GB" sz="3600" dirty="0">
              <a:latin typeface="Andik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E2CE45-CD02-49D9-AF18-6131FC4B6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03" y="881311"/>
            <a:ext cx="12067266" cy="613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69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4AA23B-A0C2-40E6-921F-1F40E712520B}"/>
              </a:ext>
            </a:extLst>
          </p:cNvPr>
          <p:cNvSpPr/>
          <p:nvPr/>
        </p:nvSpPr>
        <p:spPr>
          <a:xfrm>
            <a:off x="643467" y="1782981"/>
            <a:ext cx="10905066" cy="43939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4400" dirty="0"/>
              <a:t>Ask a friend or relative to participate in this activity. One of you will have a copy of Table 1 and the other a copy of Table 2. </a:t>
            </a:r>
            <a:endParaRPr lang="en-US" sz="4400"/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4400" dirty="0"/>
              <a:t>Ask each other questions to find out the missing information.  </a:t>
            </a:r>
            <a:endParaRPr lang="en-US" sz="4400"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50EFE8-5E1A-4C5C-A7F9-E0E9AAFBB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smtClean="0"/>
              <a:pPr defTabSz="914400"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65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2C2D1D-4687-4C42-84D4-E36ECEFFC8ED}"/>
              </a:ext>
            </a:extLst>
          </p:cNvPr>
          <p:cNvSpPr txBox="1"/>
          <p:nvPr/>
        </p:nvSpPr>
        <p:spPr>
          <a:xfrm>
            <a:off x="643467" y="321734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u="sng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 Models and Model Answers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613D4F-06C2-42CA-AEEF-1C2628D84F8D}"/>
              </a:ext>
            </a:extLst>
          </p:cNvPr>
          <p:cNvSpPr txBox="1"/>
          <p:nvPr/>
        </p:nvSpPr>
        <p:spPr>
          <a:xfrm>
            <a:off x="643469" y="1782981"/>
            <a:ext cx="7115915" cy="43701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Person A: Does Sam watch TV after school?</a:t>
            </a:r>
            <a:endParaRPr lang="en-US" sz="2800"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Person B: Yes, he does.</a:t>
            </a:r>
            <a:endParaRPr lang="en-US" sz="2800"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Person B: Does Sam have swimming practice after school?</a:t>
            </a:r>
            <a:endParaRPr lang="en-US" sz="2800"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Person A: No, he doesn’t. </a:t>
            </a:r>
            <a:endParaRPr lang="en-US" sz="2800" dirty="0">
              <a:cs typeface="Calibri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22" descr="Nice Boy clipart - Clip Art Library | Kids clipart, Clip art, Clip art  library">
            <a:extLst>
              <a:ext uri="{FF2B5EF4-FFF2-40B4-BE49-F238E27FC236}">
                <a16:creationId xmlns:a16="http://schemas.microsoft.com/office/drawing/2014/main" id="{C5603496-1690-4317-8504-B1F622F3F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5050" y="1866325"/>
            <a:ext cx="2682563" cy="436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2EB9BA-4B45-49AC-925C-03B62259B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smtClean="0"/>
              <a:pPr defTabSz="914400"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24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EC62C5-D6EB-4AB1-BAFF-C9484F45D624}"/>
              </a:ext>
            </a:extLst>
          </p:cNvPr>
          <p:cNvSpPr/>
          <p:nvPr/>
        </p:nvSpPr>
        <p:spPr>
          <a:xfrm>
            <a:off x="572031" y="973356"/>
            <a:ext cx="7568351" cy="43939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b="1" u="sng" dirty="0"/>
              <a:t>Another example: </a:t>
            </a:r>
            <a:endParaRPr lang="en-US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Person A: Does Paul read books after school?</a:t>
            </a:r>
            <a:endParaRPr lang="en-US" sz="2800"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Person B: Yes, he does.</a:t>
            </a:r>
            <a:endParaRPr lang="en-US" sz="2800"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Person A: Does he play a musical instrument after school?</a:t>
            </a:r>
            <a:endParaRPr lang="en-US" sz="2800"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Person B: Yes, he does.</a:t>
            </a:r>
            <a:endParaRPr lang="en-US" sz="2000">
              <a:cs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26" descr="Free Boy Cliparts, Download Free Clip Art, Free Clip Art on Clipart Library">
            <a:extLst>
              <a:ext uri="{FF2B5EF4-FFF2-40B4-BE49-F238E27FC236}">
                <a16:creationId xmlns:a16="http://schemas.microsoft.com/office/drawing/2014/main" id="{2AFF6FEF-1177-4311-BA72-A4A232CEC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36406" y="1937762"/>
            <a:ext cx="2857039" cy="436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F399DE-14A7-4D39-B90A-5C0F8C90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smtClean="0"/>
              <a:pPr defTabSz="914400"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23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AC3602-3348-4F31-9E43-076B03514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raphic 11">
            <a:extLst>
              <a:ext uri="{FF2B5EF4-FFF2-40B4-BE49-F238E27FC236}">
                <a16:creationId xmlns:a16="http://schemas.microsoft.com/office/drawing/2014/main" id="{394094B0-A6C9-44BE-9042-66EF0612F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03882" y="591829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10">
            <a:extLst>
              <a:ext uri="{FF2B5EF4-FFF2-40B4-BE49-F238E27FC236}">
                <a16:creationId xmlns:a16="http://schemas.microsoft.com/office/drawing/2014/main" id="{64C2CA96-0B16-4AA7-B340-33044D238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62662" y="82112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1D50D7A8-F1D5-4306-8A9B-DD7A73EB8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88342" y="1336268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E0046D-EBCA-4510-88A3-D978FC333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6CED9E9-3B26-4204-81DF-2A227EE914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1868359"/>
              </p:ext>
            </p:extLst>
          </p:nvPr>
        </p:nvGraphicFramePr>
        <p:xfrm>
          <a:off x="838200" y="2211233"/>
          <a:ext cx="10515600" cy="3965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0868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89EA88-8D83-4F3F-A4C1-4B16E237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 b="1">
                <a:latin typeface="Andika"/>
              </a:rPr>
              <a:t>Download </a:t>
            </a:r>
            <a:r>
              <a:rPr lang="en-US" sz="3600" b="1" cap="none">
                <a:latin typeface="Andika"/>
              </a:rPr>
              <a:t>these resources</a:t>
            </a:r>
            <a:r>
              <a:rPr lang="en-US" sz="3600">
                <a:latin typeface="Andika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41FAF-730D-47FE-9638-C05616C31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1782981"/>
            <a:ext cx="4008384" cy="439398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>
                <a:latin typeface="Andika"/>
              </a:rPr>
              <a:t> Pictures Handout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>
                <a:latin typeface="Andika"/>
              </a:rPr>
              <a:t> Useful Keywords and Phrases  </a:t>
            </a:r>
          </a:p>
          <a:p>
            <a:pPr marL="0" indent="0">
              <a:buNone/>
            </a:pPr>
            <a:r>
              <a:rPr lang="en-US" sz="2000">
                <a:latin typeface="Andika"/>
              </a:rPr>
              <a:t>   Handout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>
                <a:latin typeface="Andika"/>
              </a:rPr>
              <a:t> Sentence Starters Handout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>
                <a:latin typeface="Andika"/>
              </a:rPr>
              <a:t> ‘Find someone who’ worksheet</a:t>
            </a:r>
          </a:p>
          <a:p>
            <a:pPr marL="0" indent="0">
              <a:buNone/>
            </a:pPr>
            <a:endParaRPr lang="en-US" sz="2000">
              <a:latin typeface="Andika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000">
              <a:latin typeface="Andika"/>
            </a:endParaRPr>
          </a:p>
          <a:p>
            <a:pPr marL="0" indent="0">
              <a:buNone/>
            </a:pPr>
            <a:endParaRPr lang="en-US" sz="2000">
              <a:latin typeface="Andika"/>
            </a:endParaRPr>
          </a:p>
          <a:p>
            <a:pPr marL="0" indent="0">
              <a:buNone/>
            </a:pPr>
            <a:endParaRPr lang="en-US" sz="2000">
              <a:latin typeface="Andika"/>
            </a:endParaRPr>
          </a:p>
          <a:p>
            <a:pPr marL="0" indent="0">
              <a:buNone/>
            </a:pPr>
            <a:endParaRPr lang="en-US" sz="2000">
              <a:latin typeface="Andika"/>
            </a:endParaRPr>
          </a:p>
          <a:p>
            <a:pPr marL="0" indent="0">
              <a:buNone/>
            </a:pPr>
            <a:endParaRPr lang="en-US" sz="2000">
              <a:latin typeface="Andika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2" descr="Resources - Sustainability-based lesson plans for teachers">
            <a:extLst>
              <a:ext uri="{FF2B5EF4-FFF2-40B4-BE49-F238E27FC236}">
                <a16:creationId xmlns:a16="http://schemas.microsoft.com/office/drawing/2014/main" id="{6F6D740F-0C76-4EEF-A53A-902725127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320" y="2213028"/>
            <a:ext cx="6253212" cy="3501798"/>
          </a:xfrm>
          <a:prstGeom prst="rect">
            <a:avLst/>
          </a:prstGeom>
          <a:noFill/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9F08A-4E62-4794-BCCC-DEC19B6CE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97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178EAE-04A0-424C-9515-82E835A4F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In pictures: World's biggest Winnie the Pooh collection - Daily Record">
            <a:extLst>
              <a:ext uri="{FF2B5EF4-FFF2-40B4-BE49-F238E27FC236}">
                <a16:creationId xmlns:a16="http://schemas.microsoft.com/office/drawing/2014/main" id="{D5F9C89D-4D91-4C46-927F-E5E672D03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224" y="643467"/>
            <a:ext cx="10611552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75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FD989F-FBA1-40EC-8706-CB29207CF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op 15 Hobby Ideas for Older People | Personal Alarms | Lifeline24">
            <a:extLst>
              <a:ext uri="{FF2B5EF4-FFF2-40B4-BE49-F238E27FC236}">
                <a16:creationId xmlns:a16="http://schemas.microsoft.com/office/drawing/2014/main" id="{ABB3A814-80C8-4315-80A2-77E0F7FD61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75"/>
          <a:stretch/>
        </p:blipFill>
        <p:spPr bwMode="auto">
          <a:xfrm>
            <a:off x="1362126" y="643467"/>
            <a:ext cx="9467747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68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EC62C5-D6EB-4AB1-BAFF-C9484F45D624}"/>
              </a:ext>
            </a:extLst>
          </p:cNvPr>
          <p:cNvSpPr/>
          <p:nvPr/>
        </p:nvSpPr>
        <p:spPr>
          <a:xfrm>
            <a:off x="646112" y="970711"/>
            <a:ext cx="10726472" cy="4465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b="1" dirty="0"/>
              <a:t>Useful keywords and phrases:</a:t>
            </a:r>
            <a:endParaRPr lang="en-US" sz="4000"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/>
              <a:t> number of persons</a:t>
            </a:r>
            <a:endParaRPr lang="en-US" sz="4000"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/>
              <a:t> physical description		</a:t>
            </a:r>
            <a:endParaRPr lang="en-US" sz="4000"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 expression on their face/s, age, clothes, place</a:t>
            </a:r>
            <a:endParaRPr lang="en-US" sz="4000">
              <a:cs typeface="Calibri" panose="020F0502020204030204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 activities they are doing </a:t>
            </a:r>
            <a:endParaRPr lang="en-US" sz="4000"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/>
              <a:t> weather</a:t>
            </a:r>
            <a:endParaRPr lang="en-US" sz="3200">
              <a:cs typeface="Calibri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    </a:t>
            </a:r>
            <a:endParaRPr lang="en-US" sz="2800" dirty="0"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D11D63-ED5B-4DB5-9784-1B83DF314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smtClean="0"/>
              <a:pPr defTabSz="914400"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499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567F63-C7F8-4CDD-809E-67E487781819}"/>
              </a:ext>
            </a:extLst>
          </p:cNvPr>
          <p:cNvSpPr txBox="1"/>
          <p:nvPr/>
        </p:nvSpPr>
        <p:spPr>
          <a:xfrm>
            <a:off x="1001684" y="170412"/>
            <a:ext cx="10178934" cy="132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COMPARE and CONTRAST the two pictures.</a:t>
            </a:r>
            <a:endParaRPr lang="en-US" sz="4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 descr="Top 15 Hobby Ideas for Older People | Personal Alarms | Lifeline24">
            <a:extLst>
              <a:ext uri="{FF2B5EF4-FFF2-40B4-BE49-F238E27FC236}">
                <a16:creationId xmlns:a16="http://schemas.microsoft.com/office/drawing/2014/main" id="{D8ADF0F1-6601-4FF9-AC8D-61A222C63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" r="27402" b="2"/>
          <a:stretch/>
        </p:blipFill>
        <p:spPr bwMode="auto">
          <a:xfrm>
            <a:off x="198741" y="2410448"/>
            <a:ext cx="5803323" cy="389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n pictures: World's biggest Winnie the Pooh collection - Daily Record">
            <a:extLst>
              <a:ext uri="{FF2B5EF4-FFF2-40B4-BE49-F238E27FC236}">
                <a16:creationId xmlns:a16="http://schemas.microsoft.com/office/drawing/2014/main" id="{B9BD73A9-A30B-45D3-B506-C7F0CA182B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1" r="11846" b="3"/>
          <a:stretch/>
        </p:blipFill>
        <p:spPr bwMode="auto">
          <a:xfrm>
            <a:off x="6189934" y="2410448"/>
            <a:ext cx="5803323" cy="389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EEACA0-D3CD-4B1F-A8D7-5EB61E2D6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smtClean="0"/>
              <a:pPr defTabSz="914400">
                <a:spcAft>
                  <a:spcPts val="600"/>
                </a:spcAft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58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AC3602-3348-4F31-9E43-076B03514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raphic 11">
            <a:extLst>
              <a:ext uri="{FF2B5EF4-FFF2-40B4-BE49-F238E27FC236}">
                <a16:creationId xmlns:a16="http://schemas.microsoft.com/office/drawing/2014/main" id="{394094B0-A6C9-44BE-9042-66EF0612F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03882" y="591829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10">
            <a:extLst>
              <a:ext uri="{FF2B5EF4-FFF2-40B4-BE49-F238E27FC236}">
                <a16:creationId xmlns:a16="http://schemas.microsoft.com/office/drawing/2014/main" id="{64C2CA96-0B16-4AA7-B340-33044D238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62662" y="82112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1D50D7A8-F1D5-4306-8A9B-DD7A73EB8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88342" y="1336268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272339-83C4-4A0D-8565-4701EC666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6AC9268-524D-4E22-892F-CA8FC174BD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2215734"/>
              </p:ext>
            </p:extLst>
          </p:nvPr>
        </p:nvGraphicFramePr>
        <p:xfrm>
          <a:off x="838200" y="2211233"/>
          <a:ext cx="10515600" cy="3965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8723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FDB4CB-3F1E-4A1F-97A0-F95ABD8365AB}"/>
              </a:ext>
            </a:extLst>
          </p:cNvPr>
          <p:cNvSpPr txBox="1"/>
          <p:nvPr/>
        </p:nvSpPr>
        <p:spPr>
          <a:xfrm>
            <a:off x="643467" y="321734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 anchorCtr="1" compatLnSpc="1">
            <a:normAutofit/>
          </a:bodyPr>
          <a:lstStyle/>
          <a:p>
            <a:pPr marL="0" marR="0" lvl="0" indent="0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1" i="0" u="none" strike="noStrike" kern="1200" cap="none" spc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rPr>
              <a:t>Look at the two pictures.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15E811-425D-4AE0-9324-97BCBEC44E04}"/>
              </a:ext>
            </a:extLst>
          </p:cNvPr>
          <p:cNvSpPr/>
          <p:nvPr/>
        </p:nvSpPr>
        <p:spPr>
          <a:xfrm>
            <a:off x="643467" y="1782981"/>
            <a:ext cx="10905066" cy="43939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dirty="0"/>
              <a:t>How are the two pictures similar?</a:t>
            </a:r>
            <a:endParaRPr lang="en-US" sz="4400">
              <a:cs typeface="Calibri"/>
            </a:endParaRP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dirty="0"/>
              <a:t>How are the two pictures different?</a:t>
            </a:r>
            <a:endParaRPr lang="en-US" sz="4400">
              <a:cs typeface="Calibri"/>
            </a:endParaRP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dirty="0"/>
              <a:t>Which is your </a:t>
            </a:r>
            <a:r>
              <a:rPr lang="en-US" sz="4400" dirty="0" err="1"/>
              <a:t>favourite</a:t>
            </a:r>
            <a:r>
              <a:rPr lang="en-US" sz="4400" dirty="0"/>
              <a:t> picture? Why?</a:t>
            </a:r>
            <a:endParaRPr lang="en-US" sz="4400">
              <a:cs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2092D8-A488-414D-8975-29FAF008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smtClean="0"/>
              <a:pPr defTabSz="914400"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4DDBF5-AB9E-4C2A-95B9-CA60B0DBB6C3}"/>
              </a:ext>
            </a:extLst>
          </p:cNvPr>
          <p:cNvSpPr/>
          <p:nvPr/>
        </p:nvSpPr>
        <p:spPr>
          <a:xfrm>
            <a:off x="532464" y="1779124"/>
            <a:ext cx="116563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5400" b="1">
                <a:solidFill>
                  <a:schemeClr val="bg1"/>
                </a:solidFill>
                <a:latin typeface="Andika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99204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13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: Shape 15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4DDBF5-AB9E-4C2A-95B9-CA60B0DBB6C3}"/>
              </a:ext>
            </a:extLst>
          </p:cNvPr>
          <p:cNvSpPr/>
          <p:nvPr/>
        </p:nvSpPr>
        <p:spPr>
          <a:xfrm>
            <a:off x="1521957" y="1198107"/>
            <a:ext cx="9455076" cy="44925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b="1" u="sng" dirty="0"/>
              <a:t>Post- Activity: </a:t>
            </a:r>
            <a:endParaRPr lang="en-US" sz="3200"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 Download the ‘Find someone who …’ worksheet.</a:t>
            </a:r>
            <a:endParaRPr lang="en-US" sz="3200"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 Ask a friend or relative the questions on the worksheet. If they like doing the activity listed in the box, write down their name. </a:t>
            </a:r>
            <a:endParaRPr lang="en-US" sz="3200" b="1" i="1"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  Try to fill in every single box!</a:t>
            </a:r>
            <a:endParaRPr lang="en-US" sz="3200" b="1" i="1" dirty="0">
              <a:cs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CE80DC-184C-472A-9AEF-DF62F5717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smtClean="0"/>
              <a:pPr defTabSz="914400"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25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4DDBF5-AB9E-4C2A-95B9-CA60B0DBB6C3}"/>
              </a:ext>
            </a:extLst>
          </p:cNvPr>
          <p:cNvSpPr/>
          <p:nvPr/>
        </p:nvSpPr>
        <p:spPr>
          <a:xfrm>
            <a:off x="622274" y="2329240"/>
            <a:ext cx="12179601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GB" sz="3600" b="1" i="1" dirty="0">
              <a:solidFill>
                <a:schemeClr val="bg1"/>
              </a:solidFill>
              <a:latin typeface="Andik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042050-E329-4722-A3E6-4092019681E0}"/>
              </a:ext>
            </a:extLst>
          </p:cNvPr>
          <p:cNvSpPr txBox="1"/>
          <p:nvPr/>
        </p:nvSpPr>
        <p:spPr>
          <a:xfrm>
            <a:off x="1025214" y="3585501"/>
            <a:ext cx="12813030" cy="23433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C000"/>
                </a:solidFill>
                <a:latin typeface="Andika"/>
              </a:rPr>
              <a:t>A</a:t>
            </a:r>
            <a:r>
              <a:rPr lang="en-US" sz="2400" b="1" dirty="0">
                <a:solidFill>
                  <a:srgbClr val="FFC000"/>
                </a:solidFill>
                <a:latin typeface="Andika"/>
              </a:rPr>
              <a:t>. Hello … Do you like photography? 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C000"/>
                </a:solidFill>
                <a:latin typeface="Andika"/>
              </a:rPr>
              <a:t>B. Not at all. 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400" b="1" dirty="0">
                <a:solidFill>
                  <a:srgbClr val="FFC000"/>
                </a:solidFill>
                <a:latin typeface="Andika"/>
              </a:rPr>
              <a:t> What about surfing the Internet?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400" b="1" dirty="0">
                <a:solidFill>
                  <a:srgbClr val="FFC000"/>
                </a:solidFill>
                <a:latin typeface="Andika"/>
              </a:rPr>
              <a:t> I like that a lot. I spend hours surfing the Internet.</a:t>
            </a:r>
            <a:endParaRPr lang="en-GB" sz="2400" b="1">
              <a:solidFill>
                <a:srgbClr val="FFC000"/>
              </a:solidFill>
              <a:latin typeface="Andik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AC22CA-42EA-404D-AD0B-4CCA9D126D49}"/>
              </a:ext>
            </a:extLst>
          </p:cNvPr>
          <p:cNvSpPr txBox="1"/>
          <p:nvPr/>
        </p:nvSpPr>
        <p:spPr>
          <a:xfrm>
            <a:off x="1112706" y="548971"/>
            <a:ext cx="12813030" cy="23433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ndika"/>
              </a:rPr>
              <a:t>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ndika"/>
              </a:rPr>
              <a:t>. Hello Uncle ... Do you like cooking? 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ndika"/>
              </a:rPr>
              <a:t>B. Not really. Aunt … is a better cook than me.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ndika"/>
              </a:rPr>
              <a:t>Ok. Do you like going to the gym? 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ndika"/>
              </a:rPr>
              <a:t>Yes, I do. I go twice a week to the gym.</a:t>
            </a:r>
            <a:endParaRPr lang="en-GB" sz="2400" b="1">
              <a:solidFill>
                <a:schemeClr val="accent1">
                  <a:lumMod val="75000"/>
                </a:schemeClr>
              </a:solidFill>
              <a:latin typeface="Andik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9EDA19-DAFE-467E-B212-B3C02D801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613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4DDBF5-AB9E-4C2A-95B9-CA60B0DBB6C3}"/>
              </a:ext>
            </a:extLst>
          </p:cNvPr>
          <p:cNvSpPr/>
          <p:nvPr/>
        </p:nvSpPr>
        <p:spPr>
          <a:xfrm>
            <a:off x="622274" y="2329240"/>
            <a:ext cx="12179601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GB" sz="3600" b="1" i="1" dirty="0">
              <a:solidFill>
                <a:schemeClr val="bg1"/>
              </a:solidFill>
              <a:latin typeface="Andik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042050-E329-4722-A3E6-4092019681E0}"/>
              </a:ext>
            </a:extLst>
          </p:cNvPr>
          <p:cNvSpPr txBox="1"/>
          <p:nvPr/>
        </p:nvSpPr>
        <p:spPr>
          <a:xfrm>
            <a:off x="965695" y="3699741"/>
            <a:ext cx="12813030" cy="270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C000"/>
                </a:solidFill>
                <a:latin typeface="Andika"/>
              </a:rPr>
              <a:t>A</a:t>
            </a:r>
            <a:r>
              <a:rPr lang="en-US" sz="2800" b="1" dirty="0">
                <a:solidFill>
                  <a:srgbClr val="FFC000"/>
                </a:solidFill>
                <a:latin typeface="Andika"/>
              </a:rPr>
              <a:t>. Hello ... Do you like sleeping?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C000"/>
                </a:solidFill>
                <a:latin typeface="Andika"/>
              </a:rPr>
              <a:t>B. Who doesn’t? My parents call me a sleepy head. 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800" b="1" dirty="0">
                <a:solidFill>
                  <a:srgbClr val="FFC000"/>
                </a:solidFill>
                <a:latin typeface="Andika"/>
              </a:rPr>
              <a:t> What about writing at school?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800" b="1" dirty="0">
                <a:solidFill>
                  <a:srgbClr val="FFC000"/>
                </a:solidFill>
                <a:latin typeface="Andika"/>
              </a:rPr>
              <a:t> I like writing. I am very good at writing creative stories.</a:t>
            </a:r>
            <a:endParaRPr lang="en-GB" sz="2800" b="1" dirty="0">
              <a:solidFill>
                <a:srgbClr val="FFC000"/>
              </a:solidFill>
              <a:latin typeface="Andik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AC22CA-42EA-404D-AD0B-4CCA9D126D49}"/>
              </a:ext>
            </a:extLst>
          </p:cNvPr>
          <p:cNvSpPr txBox="1"/>
          <p:nvPr/>
        </p:nvSpPr>
        <p:spPr>
          <a:xfrm>
            <a:off x="1145876" y="517233"/>
            <a:ext cx="12813030" cy="27031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ndika"/>
              </a:rPr>
              <a:t>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ndika"/>
              </a:rPr>
              <a:t>. Hello Aunty ... Do you like dancing?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ndika"/>
              </a:rPr>
              <a:t>B. Yes. In fact, I am part of the local folk-dance group.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ndika"/>
              </a:rPr>
              <a:t> Really? How long have you been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ndika"/>
              </a:rPr>
              <a:t>practising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ndika"/>
              </a:rPr>
              <a:t> folk dance? 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ndika"/>
              </a:rPr>
              <a:t> It’s been over five years now!</a:t>
            </a:r>
            <a:endParaRPr lang="en-GB" sz="2800" b="1" dirty="0">
              <a:solidFill>
                <a:schemeClr val="accent1">
                  <a:lumMod val="75000"/>
                </a:schemeClr>
              </a:solidFill>
              <a:latin typeface="Andik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82BB0B-05E1-4276-8908-2AE28ABF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268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4DDBF5-AB9E-4C2A-95B9-CA60B0DBB6C3}"/>
              </a:ext>
            </a:extLst>
          </p:cNvPr>
          <p:cNvSpPr/>
          <p:nvPr/>
        </p:nvSpPr>
        <p:spPr>
          <a:xfrm>
            <a:off x="622274" y="2329240"/>
            <a:ext cx="12179601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GB" sz="3600" b="1" i="1" dirty="0">
              <a:solidFill>
                <a:schemeClr val="bg1"/>
              </a:solidFill>
              <a:latin typeface="Andika"/>
            </a:endParaRPr>
          </a:p>
        </p:txBody>
      </p:sp>
      <p:sp>
        <p:nvSpPr>
          <p:cNvPr id="4" name="AutoShape 2" descr="4 Thank You Page Examples to Boost Customer Loyalty">
            <a:extLst>
              <a:ext uri="{FF2B5EF4-FFF2-40B4-BE49-F238E27FC236}">
                <a16:creationId xmlns:a16="http://schemas.microsoft.com/office/drawing/2014/main" id="{2CF22970-20DE-4D01-AAE6-1066F9DE5D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4223D3-C683-443E-A4FF-B65FAA90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C213A9-0AFF-46F1-BABB-280D5B5AD1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55128" y="2424006"/>
            <a:ext cx="5767705" cy="114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97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16AC3602-3348-4F31-9E43-076B03514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89EA88-8D83-4F3F-A4C1-4B16E237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00580"/>
            <a:ext cx="9829800" cy="1089529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FFFFFF"/>
                </a:solidFill>
                <a:latin typeface="Andika"/>
              </a:rPr>
              <a:t>Lesson OBJECTIVE</a:t>
            </a:r>
            <a:r>
              <a:rPr lang="en-US" sz="360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9" name="Graphic 11">
            <a:extLst>
              <a:ext uri="{FF2B5EF4-FFF2-40B4-BE49-F238E27FC236}">
                <a16:creationId xmlns:a16="http://schemas.microsoft.com/office/drawing/2014/main" id="{394094B0-A6C9-44BE-9042-66EF0612F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03882" y="591829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0">
            <a:extLst>
              <a:ext uri="{FF2B5EF4-FFF2-40B4-BE49-F238E27FC236}">
                <a16:creationId xmlns:a16="http://schemas.microsoft.com/office/drawing/2014/main" id="{64C2CA96-0B16-4AA7-B340-33044D238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62662" y="82112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1D50D7A8-F1D5-4306-8A9B-DD7A73EB8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88342" y="1336268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8C77D9-7F6D-4D63-A48D-EB4BF5F09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E04E3867-BA84-4E11-9D57-928590979E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9977375"/>
              </p:ext>
            </p:extLst>
          </p:nvPr>
        </p:nvGraphicFramePr>
        <p:xfrm>
          <a:off x="838200" y="2211233"/>
          <a:ext cx="10515600" cy="3965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4233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89EA88-8D83-4F3F-A4C1-4B16E237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 b="1">
                <a:latin typeface="Andika"/>
              </a:rPr>
              <a:t>Download </a:t>
            </a:r>
            <a:r>
              <a:rPr lang="en-US" sz="3600" b="1" cap="none">
                <a:latin typeface="Andika"/>
              </a:rPr>
              <a:t>these resources</a:t>
            </a:r>
            <a:r>
              <a:rPr lang="en-US" sz="3600" cap="none">
                <a:latin typeface="Andika"/>
              </a:rPr>
              <a:t>:</a:t>
            </a:r>
            <a:endParaRPr lang="en-US" sz="3600">
              <a:latin typeface="Andik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41FAF-730D-47FE-9638-C05616C31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1782981"/>
            <a:ext cx="4008384" cy="439398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3200" dirty="0">
                <a:latin typeface="Andika"/>
              </a:rPr>
              <a:t>Table 1 Handout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>
                <a:latin typeface="Andika"/>
              </a:rPr>
              <a:t>Table 2 Handout</a:t>
            </a:r>
          </a:p>
          <a:p>
            <a:pPr marL="0" indent="0">
              <a:buNone/>
            </a:pPr>
            <a:endParaRPr lang="en-US" sz="20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Resources - Sustainability-based lesson plans for teachers">
            <a:extLst>
              <a:ext uri="{FF2B5EF4-FFF2-40B4-BE49-F238E27FC236}">
                <a16:creationId xmlns:a16="http://schemas.microsoft.com/office/drawing/2014/main" id="{69A4A6C7-0B34-411C-9E88-3F1DE6C8D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320" y="1712966"/>
            <a:ext cx="6253212" cy="3501798"/>
          </a:xfrm>
          <a:prstGeom prst="rect">
            <a:avLst/>
          </a:prstGeom>
          <a:noFill/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F8F1E-A161-45E6-8553-DF2386ED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38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BF59690-B1B0-4B5F-8A12-A7C2CDF9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774172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 b="1" cap="none">
                <a:latin typeface="Andika"/>
              </a:rPr>
              <a:t>WATCH the following video clip.</a:t>
            </a:r>
            <a:endParaRPr lang="en-GB" sz="3600" b="1">
              <a:latin typeface="Andika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C7F4FB-45C7-469A-BA3F-D0603687E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mt-MT" sz="2000"/>
          </a:p>
          <a:p>
            <a:pPr marL="0" indent="0">
              <a:buNone/>
            </a:pPr>
            <a:endParaRPr lang="en-US" sz="2000">
              <a:latin typeface="Andika"/>
            </a:endParaRPr>
          </a:p>
          <a:p>
            <a:pPr marL="0" indent="0" algn="ctr">
              <a:buNone/>
            </a:pPr>
            <a:r>
              <a:rPr lang="en-US" sz="3600" dirty="0">
                <a:latin typeface="Andika"/>
              </a:rPr>
              <a:t>What is the video clip about?</a:t>
            </a:r>
            <a:endParaRPr lang="en-GB" sz="2400" dirty="0">
              <a:latin typeface="Andika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4877F4-9F72-4666-9454-106939D63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0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lking about Hobbies and Free Time - Speaking">
            <a:hlinkClick r:id="" action="ppaction://media"/>
            <a:extLst>
              <a:ext uri="{FF2B5EF4-FFF2-40B4-BE49-F238E27FC236}">
                <a16:creationId xmlns:a16="http://schemas.microsoft.com/office/drawing/2014/main" id="{47B30D03-EBC9-4B3F-B541-A8F7B8B4DC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84075" cy="695007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CC3BAB-681B-4364-80F0-195023ACD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617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0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12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3" name="Rectangle 13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14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15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17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840D04-EA55-4E61-BD80-A64905A52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graphicFrame>
        <p:nvGraphicFramePr>
          <p:cNvPr id="27" name="Content Placeholder 4">
            <a:extLst>
              <a:ext uri="{FF2B5EF4-FFF2-40B4-BE49-F238E27FC236}">
                <a16:creationId xmlns:a16="http://schemas.microsoft.com/office/drawing/2014/main" id="{D975057A-2613-4293-9360-DD1E914737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7153936"/>
              </p:ext>
            </p:extLst>
          </p:nvPr>
        </p:nvGraphicFramePr>
        <p:xfrm>
          <a:off x="368821" y="1052988"/>
          <a:ext cx="11259501" cy="4305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78959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C7F4FB-45C7-469A-BA3F-D0603687E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5420" y="-1656463"/>
            <a:ext cx="9466586" cy="3847119"/>
          </a:xfrm>
        </p:spPr>
        <p:txBody>
          <a:bodyPr>
            <a:noAutofit/>
          </a:bodyPr>
          <a:lstStyle/>
          <a:p>
            <a:pPr marL="0" indent="0" algn="ctr">
              <a:lnSpc>
                <a:spcPct val="200000"/>
              </a:lnSpc>
              <a:buNone/>
            </a:pPr>
            <a:endParaRPr lang="mt-MT" sz="3600" b="1" u="sng" dirty="0">
              <a:latin typeface="Andika"/>
            </a:endParaRPr>
          </a:p>
          <a:p>
            <a:pPr marL="0" indent="0" algn="ctr">
              <a:lnSpc>
                <a:spcPct val="200000"/>
              </a:lnSpc>
              <a:buNone/>
            </a:pPr>
            <a:r>
              <a:rPr lang="mt-MT" sz="5400" b="1" u="sng" dirty="0">
                <a:latin typeface="Andika"/>
              </a:rPr>
              <a:t>ACTIVITY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9873794-441E-412F-8BCD-02C6F2DF4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sp>
        <p:nvSpPr>
          <p:cNvPr id="2" name="AutoShape 2" descr="Boy Clipart, Cool Designs, And Other Free Printable Coloring Themes">
            <a:extLst>
              <a:ext uri="{FF2B5EF4-FFF2-40B4-BE49-F238E27FC236}">
                <a16:creationId xmlns:a16="http://schemas.microsoft.com/office/drawing/2014/main" id="{0E558A59-48E2-436A-BB69-DC2BB8DFA8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Boy Clipart, Cool Designs, And Other Free Printable Coloring Themes">
            <a:extLst>
              <a:ext uri="{FF2B5EF4-FFF2-40B4-BE49-F238E27FC236}">
                <a16:creationId xmlns:a16="http://schemas.microsoft.com/office/drawing/2014/main" id="{82184E0F-C7C2-41BC-8D45-782B10443F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8" descr="Girl clipart free download clip art on - Cliparting.com">
            <a:extLst>
              <a:ext uri="{FF2B5EF4-FFF2-40B4-BE49-F238E27FC236}">
                <a16:creationId xmlns:a16="http://schemas.microsoft.com/office/drawing/2014/main" id="{EE1662F1-C82B-493C-B3E4-04276B2256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10" descr="Girl clipart free download clip art on - Cliparting.com">
            <a:extLst>
              <a:ext uri="{FF2B5EF4-FFF2-40B4-BE49-F238E27FC236}">
                <a16:creationId xmlns:a16="http://schemas.microsoft.com/office/drawing/2014/main" id="{F29E6CD1-B8F9-4CD3-8D2D-BB601987D6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12" descr="Girl clipart free download clip art on - Cliparting.com">
            <a:extLst>
              <a:ext uri="{FF2B5EF4-FFF2-40B4-BE49-F238E27FC236}">
                <a16:creationId xmlns:a16="http://schemas.microsoft.com/office/drawing/2014/main" id="{33EF8A88-2AA3-42E6-A5D0-000ACC7C51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4" descr="Girl clipart free download clip art on - Cliparting.com">
            <a:extLst>
              <a:ext uri="{FF2B5EF4-FFF2-40B4-BE49-F238E27FC236}">
                <a16:creationId xmlns:a16="http://schemas.microsoft.com/office/drawing/2014/main" id="{D27D5FCC-B9B8-4A50-B386-FADEE0152B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40" name="Picture 16" descr="Clipart Kids Hug - Kids Girl Clipart Png - 670x1044 PNG Download - PNGkit">
            <a:extLst>
              <a:ext uri="{FF2B5EF4-FFF2-40B4-BE49-F238E27FC236}">
                <a16:creationId xmlns:a16="http://schemas.microsoft.com/office/drawing/2014/main" id="{BBADED70-AAFB-451F-9561-90AF87599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984" y="1520220"/>
            <a:ext cx="2761621" cy="378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8" descr="boy clipart - Clip Art Library">
            <a:extLst>
              <a:ext uri="{FF2B5EF4-FFF2-40B4-BE49-F238E27FC236}">
                <a16:creationId xmlns:a16="http://schemas.microsoft.com/office/drawing/2014/main" id="{B81A3C3D-9541-4049-979D-B581082B3B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58000" y="4191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46" name="Picture 22" descr="Nice Boy clipart - Clip Art Library | Kids clipart, Clip art, Clip art  library">
            <a:extLst>
              <a:ext uri="{FF2B5EF4-FFF2-40B4-BE49-F238E27FC236}">
                <a16:creationId xmlns:a16="http://schemas.microsoft.com/office/drawing/2014/main" id="{B549B556-4697-48C0-A05E-592A0E13E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76" y="1516452"/>
            <a:ext cx="2457456" cy="398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24" descr="Clipart boy, Clipart boy Transparent FREE for download on WebStockReview  2021">
            <a:extLst>
              <a:ext uri="{FF2B5EF4-FFF2-40B4-BE49-F238E27FC236}">
                <a16:creationId xmlns:a16="http://schemas.microsoft.com/office/drawing/2014/main" id="{64B498D6-8485-40C1-A658-250F8EBAC8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10400" y="4343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50" name="Picture 26" descr="Free Boy Cliparts, Download Free Clip Art, Free Clip Art on Clipart Library">
            <a:extLst>
              <a:ext uri="{FF2B5EF4-FFF2-40B4-BE49-F238E27FC236}">
                <a16:creationId xmlns:a16="http://schemas.microsoft.com/office/drawing/2014/main" id="{777C9DF0-64E2-4099-B866-78C8648F5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245" y="1535808"/>
            <a:ext cx="2385099" cy="378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7C97A3-46A3-4803-B395-330A0EF5B5D9}"/>
              </a:ext>
            </a:extLst>
          </p:cNvPr>
          <p:cNvSpPr txBox="1"/>
          <p:nvPr/>
        </p:nvSpPr>
        <p:spPr>
          <a:xfrm>
            <a:off x="1577456" y="5832236"/>
            <a:ext cx="16276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4400" dirty="0">
                <a:latin typeface="Andika"/>
              </a:rPr>
              <a:t>SAM</a:t>
            </a:r>
            <a:endParaRPr lang="en-GB" sz="4400" dirty="0">
              <a:latin typeface="Andik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3EFA10-1E9D-4191-B33D-2F4105E4EF05}"/>
              </a:ext>
            </a:extLst>
          </p:cNvPr>
          <p:cNvSpPr txBox="1"/>
          <p:nvPr/>
        </p:nvSpPr>
        <p:spPr>
          <a:xfrm>
            <a:off x="5724524" y="5832236"/>
            <a:ext cx="1956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4400" dirty="0">
                <a:latin typeface="Andika"/>
              </a:rPr>
              <a:t>JENNY</a:t>
            </a:r>
            <a:endParaRPr lang="en-GB" sz="4400" dirty="0">
              <a:latin typeface="Andik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CE08AF-D28C-4229-97C6-66B764BF607B}"/>
              </a:ext>
            </a:extLst>
          </p:cNvPr>
          <p:cNvSpPr txBox="1"/>
          <p:nvPr/>
        </p:nvSpPr>
        <p:spPr>
          <a:xfrm>
            <a:off x="9576415" y="5782056"/>
            <a:ext cx="16276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4400" dirty="0">
                <a:latin typeface="Andika"/>
              </a:rPr>
              <a:t>PAUL</a:t>
            </a:r>
            <a:endParaRPr lang="en-GB" sz="4400" dirty="0">
              <a:latin typeface="Andika"/>
            </a:endParaRPr>
          </a:p>
        </p:txBody>
      </p:sp>
    </p:spTree>
    <p:extLst>
      <p:ext uri="{BB962C8B-B14F-4D97-AF65-F5344CB8AC3E}">
        <p14:creationId xmlns:p14="http://schemas.microsoft.com/office/powerpoint/2010/main" val="42114470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C38113D-464A-44AF-8302-AF84971241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28753"/>
            <a:ext cx="12192000" cy="5929247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25578A-BCBF-49CE-BFB7-3463B4DA1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31F8EE-076F-4791-8369-4134A61D0CDA}"/>
              </a:ext>
            </a:extLst>
          </p:cNvPr>
          <p:cNvSpPr txBox="1"/>
          <p:nvPr/>
        </p:nvSpPr>
        <p:spPr>
          <a:xfrm>
            <a:off x="195924" y="210525"/>
            <a:ext cx="845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ndika"/>
              </a:rPr>
              <a:t>Activity:</a:t>
            </a:r>
            <a:r>
              <a:rPr lang="en-US" sz="3600" dirty="0">
                <a:latin typeface="Andika"/>
              </a:rPr>
              <a:t> Person A - Table 1 Handout </a:t>
            </a:r>
          </a:p>
          <a:p>
            <a:r>
              <a:rPr lang="en-US" sz="3600" dirty="0">
                <a:latin typeface="Andika"/>
              </a:rPr>
              <a:t>                </a:t>
            </a:r>
            <a:endParaRPr lang="en-GB" sz="3600" dirty="0">
              <a:latin typeface="Andika"/>
            </a:endParaRPr>
          </a:p>
        </p:txBody>
      </p:sp>
    </p:spTree>
    <p:extLst>
      <p:ext uri="{BB962C8B-B14F-4D97-AF65-F5344CB8AC3E}">
        <p14:creationId xmlns:p14="http://schemas.microsoft.com/office/powerpoint/2010/main" val="3080760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c9e4a8ef-117f-40ff-b518-3a0e57a5c37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C671144226CB47AEB985B793084D1F" ma:contentTypeVersion="12" ma:contentTypeDescription="Create a new document." ma:contentTypeScope="" ma:versionID="e31607a7761edd683048e63200c157e0">
  <xsd:schema xmlns:xsd="http://www.w3.org/2001/XMLSchema" xmlns:xs="http://www.w3.org/2001/XMLSchema" xmlns:p="http://schemas.microsoft.com/office/2006/metadata/properties" xmlns:ns3="fa66959e-e86f-4aa9-8951-d94e00e307c3" xmlns:ns4="c9e4a8ef-117f-40ff-b518-3a0e57a5c37d" targetNamespace="http://schemas.microsoft.com/office/2006/metadata/properties" ma:root="true" ma:fieldsID="8764ed92afcac15896f569d1712cfe97" ns3:_="" ns4:_="">
    <xsd:import namespace="fa66959e-e86f-4aa9-8951-d94e00e307c3"/>
    <xsd:import namespace="c9e4a8ef-117f-40ff-b518-3a0e57a5c37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66959e-e86f-4aa9-8951-d94e00e307c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e4a8ef-117f-40ff-b518-3a0e57a5c3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10EE66-8707-456F-8F2E-091D581CB030}">
  <ds:schemaRefs>
    <ds:schemaRef ds:uri="http://schemas.microsoft.com/office/2006/metadata/properties"/>
    <ds:schemaRef ds:uri="http://schemas.microsoft.com/office/infopath/2007/PartnerControls"/>
    <ds:schemaRef ds:uri="c9e4a8ef-117f-40ff-b518-3a0e57a5c37d"/>
  </ds:schemaRefs>
</ds:datastoreItem>
</file>

<file path=customXml/itemProps2.xml><?xml version="1.0" encoding="utf-8"?>
<ds:datastoreItem xmlns:ds="http://schemas.openxmlformats.org/officeDocument/2006/customXml" ds:itemID="{58579B0B-8802-4F50-A96E-025C8036B2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66959e-e86f-4aa9-8951-d94e00e307c3"/>
    <ds:schemaRef ds:uri="c9e4a8ef-117f-40ff-b518-3a0e57a5c3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0BEB954-4024-4CCF-A9D6-4C00FDC028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663</Words>
  <Application>Microsoft Office PowerPoint</Application>
  <PresentationFormat>Widescreen</PresentationFormat>
  <Paragraphs>155</Paragraphs>
  <Slides>24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Lesson 3: Speaking      Topic: Hobbies and Leisure       Year: 4</vt:lpstr>
      <vt:lpstr>PowerPoint Presentation</vt:lpstr>
      <vt:lpstr>Lesson OBJECTIVE:</vt:lpstr>
      <vt:lpstr>Download these resources:</vt:lpstr>
      <vt:lpstr>WATCH the following video clip.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Download these resources: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3: Speaking      Topic:  Hobbies                            and                    leisure </dc:title>
  <dc:creator/>
  <cp:lastModifiedBy/>
  <cp:revision>122</cp:revision>
  <dcterms:created xsi:type="dcterms:W3CDTF">2021-03-11T19:38:55Z</dcterms:created>
  <dcterms:modified xsi:type="dcterms:W3CDTF">2021-10-01T11:27:00Z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0x010100E8C671144226CB47AEB985B793084D1F</vt:lpwstr>
  </property>
</Properties>
</file>